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819" y="-1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3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2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1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0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2D15-2D1D-48A6-BD29-119A4D516102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C285-FA01-4AD0-BF40-06CB4A969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0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Ребусуни</a:t>
            </a:r>
            <a:r>
              <a:rPr lang="ru-RU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арзая</a:t>
            </a:r>
            <a:endParaRPr lang="ru-RU" sz="6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4907" y="1130215"/>
            <a:ext cx="2052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(прил.)</a:t>
            </a:r>
            <a:endParaRPr lang="ru-RU" sz="4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2962960"/>
            <a:ext cx="2626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4 – ал +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33309" y="2775575"/>
            <a:ext cx="1717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 ан </a:t>
            </a:r>
            <a:endParaRPr lang="ru-RU" sz="6000" b="1" dirty="0"/>
          </a:p>
        </p:txBody>
      </p:sp>
      <p:pic>
        <p:nvPicPr>
          <p:cNvPr id="6" name="Рисунок 5" descr="C:\Users\Admin\Desktop\Новая папка\nogka3-500x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85" y="2498914"/>
            <a:ext cx="1152128" cy="18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hq-oboi.ru/photo/zheltaya_grusha_1600x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3" y="4753365"/>
            <a:ext cx="2826197" cy="229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40596" y="5580112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 </a:t>
            </a:r>
            <a:r>
              <a:rPr lang="ru-RU" sz="6000" b="1" dirty="0" err="1" smtClean="0"/>
              <a:t>хъси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pic>
        <p:nvPicPr>
          <p:cNvPr id="9" name="Рисунок 8" descr="http://ianimal.ru/wp-content/uploads/2011/05/CAMEL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3" y="7162517"/>
            <a:ext cx="2887333" cy="1981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77072" y="8112148"/>
            <a:ext cx="2002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 </a:t>
            </a:r>
            <a:r>
              <a:rPr lang="ru-RU" sz="6000" b="1" dirty="0" err="1" smtClean="0"/>
              <a:t>цад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326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6776" y="10750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Ребусуни</a:t>
            </a:r>
            <a:r>
              <a:rPr lang="ru-RU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арзая</a:t>
            </a:r>
            <a:endParaRPr lang="ru-RU" sz="6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9938" y="523001"/>
            <a:ext cx="14113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(гл.)</a:t>
            </a:r>
            <a:endParaRPr lang="ru-RU" sz="4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48" y="2535481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 + 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286" y="2467125"/>
            <a:ext cx="248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- а + </a:t>
            </a:r>
            <a:r>
              <a:rPr lang="ru-RU" sz="6000" b="1" dirty="0" err="1" smtClean="0"/>
              <a:t>ес</a:t>
            </a:r>
            <a:endParaRPr lang="ru-RU" sz="6000" b="1" dirty="0"/>
          </a:p>
        </p:txBody>
      </p:sp>
      <p:pic>
        <p:nvPicPr>
          <p:cNvPr id="6" name="Рисунок 5" descr="http://st.depositphotos.com/3069483/3929/i/950/depositphotos_39294067-Wheat-and-the-scattered-bag-with-a-grai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5582" b="37943"/>
          <a:stretch/>
        </p:blipFill>
        <p:spPr bwMode="auto">
          <a:xfrm>
            <a:off x="1623522" y="2027190"/>
            <a:ext cx="2447764" cy="2032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spm-stroj.ru/data/big/lop_bere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6" y="4518340"/>
            <a:ext cx="2672509" cy="2285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верх 7"/>
          <p:cNvSpPr/>
          <p:nvPr/>
        </p:nvSpPr>
        <p:spPr>
          <a:xfrm>
            <a:off x="2390501" y="5101057"/>
            <a:ext cx="134244" cy="822750"/>
          </a:xfrm>
          <a:prstGeom prst="upArrow">
            <a:avLst>
              <a:gd name="adj1" fmla="val 50000"/>
              <a:gd name="adj2" fmla="val 1894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2425" y="511502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prstClr val="black"/>
                </a:solidFill>
              </a:rPr>
              <a:t>+</a:t>
            </a:r>
            <a:endParaRPr lang="ru-RU" b="1" dirty="0"/>
          </a:p>
        </p:txBody>
      </p:sp>
      <p:pic>
        <p:nvPicPr>
          <p:cNvPr id="10" name="Рисунок 9" descr="http://kz-en.ru/Materiali/anglijskijazyk/skazki/repka/repk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518340"/>
            <a:ext cx="3096344" cy="228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isty.kiev.ua/img/p/112-717-thickbox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4" y="7244414"/>
            <a:ext cx="2089401" cy="1787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421779" y="7627219"/>
            <a:ext cx="3818033" cy="109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ea typeface="Calibri"/>
                <a:cs typeface="Times New Roman"/>
              </a:rPr>
              <a:t>+ </a:t>
            </a:r>
            <a:r>
              <a:rPr lang="ru-RU" sz="6000" b="1" dirty="0" err="1">
                <a:ea typeface="Calibri"/>
                <a:cs typeface="Times New Roman"/>
              </a:rPr>
              <a:t>ахъбикес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702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251520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Ребусуни</a:t>
            </a:r>
            <a:r>
              <a:rPr lang="ru-RU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арзая</a:t>
            </a:r>
            <a:endParaRPr lang="ru-RU" sz="6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492" y="1359516"/>
            <a:ext cx="1443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(сущ.)</a:t>
            </a:r>
          </a:p>
        </p:txBody>
      </p:sp>
      <p:pic>
        <p:nvPicPr>
          <p:cNvPr id="4" name="Рисунок 3" descr="http://pic.sirius.dn.ua/di/POZ9/orcha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9" y="2221441"/>
            <a:ext cx="1781020" cy="12719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17032" y="2349602"/>
            <a:ext cx="1545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 </a:t>
            </a:r>
            <a:r>
              <a:rPr lang="ru-RU" sz="6000" b="1" dirty="0" err="1" smtClean="0"/>
              <a:t>чи</a:t>
            </a:r>
            <a:endParaRPr lang="ru-RU" sz="6000" b="1" dirty="0"/>
          </a:p>
        </p:txBody>
      </p:sp>
      <p:pic>
        <p:nvPicPr>
          <p:cNvPr id="6" name="Рисунок 5" descr="http://kob.in.ua/pictures/rnd/barab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18" y="4062799"/>
            <a:ext cx="1662767" cy="14550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25618" y="4282470"/>
            <a:ext cx="1034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А+</a:t>
            </a:r>
            <a:endParaRPr lang="ru-RU" sz="6000" b="1" dirty="0"/>
          </a:p>
        </p:txBody>
      </p:sp>
      <p:pic>
        <p:nvPicPr>
          <p:cNvPr id="8" name="Рисунок 7" descr="http://vignette3.wikia.nocookie.net/all-interesting/images/6/61/7653457.jpg/revision/latest?cb=20141211072328&amp;path-prefix=r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08" y="5939847"/>
            <a:ext cx="1512167" cy="135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m.dozor.kharkov.ua/content/documents/11563/1156222/thumb-big-400x250-0c1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8908" y="5793617"/>
            <a:ext cx="1584176" cy="1323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760178" y="6261045"/>
            <a:ext cx="15840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</a:rPr>
              <a:t>+ </a:t>
            </a:r>
            <a:r>
              <a:rPr lang="ru-RU" sz="6000" b="1" dirty="0" err="1" smtClean="0">
                <a:solidFill>
                  <a:prstClr val="black"/>
                </a:solidFill>
              </a:rPr>
              <a:t>ри</a:t>
            </a:r>
            <a:endParaRPr lang="ru-RU" sz="6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5708" y="6358789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prstClr val="black"/>
                </a:solidFill>
              </a:rPr>
              <a:t>+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1852982" y="6206036"/>
            <a:ext cx="134244" cy="822750"/>
          </a:xfrm>
          <a:prstGeom prst="upArrow">
            <a:avLst>
              <a:gd name="adj1" fmla="val 50000"/>
              <a:gd name="adj2" fmla="val 1894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veleskazan.ru/sites/default/files/gallery/z70_2_h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0" y="7745705"/>
            <a:ext cx="1796080" cy="130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98778" y="8143354"/>
            <a:ext cx="2002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Бил +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17272" y="8128337"/>
            <a:ext cx="1426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- ли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0330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q-wallpapers.ru/wallpapers/10/hq-wallpapers_ru_nature_45886_1280x10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2" y="1843438"/>
            <a:ext cx="1902941" cy="171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tanyaberkana.ru/wp-content/uploads/2014/12/zima-ves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" y="4190651"/>
            <a:ext cx="2296052" cy="161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ikirov.ru/files/1312/Taulak_pu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70" y="1777106"/>
            <a:ext cx="2049437" cy="17481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09245"/>
            <a:ext cx="63783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Ребусуни</a:t>
            </a:r>
            <a:r>
              <a:rPr lang="ru-RU" sz="6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арзая</a:t>
            </a:r>
            <a:endParaRPr lang="ru-RU" sz="6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(сущ.)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0766" y="2158534"/>
            <a:ext cx="591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+</a:t>
            </a:r>
          </a:p>
        </p:txBody>
      </p:sp>
      <p:pic>
        <p:nvPicPr>
          <p:cNvPr id="7" name="Рисунок 6" descr="http://www.snowstudio.ru/portfolio/exteriors/domiki/1520_0000m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37" y="6578137"/>
            <a:ext cx="2456849" cy="168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arm1.staticflickr.com/169/411151271_57a746e96b_o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43" y="4218803"/>
            <a:ext cx="2047487" cy="159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hatura.com/images/divany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" y="6588224"/>
            <a:ext cx="2997862" cy="173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433105" y="4305495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4707" y="4396710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89190" y="6843634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46484" y="4474403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ea typeface="Calibri"/>
                <a:cs typeface="Times New Roman"/>
              </a:rPr>
              <a:t>и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5014" y="4507651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-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16482" y="4507651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09078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57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cp:lastPrinted>2015-11-10T11:26:34Z</cp:lastPrinted>
  <dcterms:created xsi:type="dcterms:W3CDTF">2015-11-10T11:08:57Z</dcterms:created>
  <dcterms:modified xsi:type="dcterms:W3CDTF">2015-11-10T12:12:51Z</dcterms:modified>
</cp:coreProperties>
</file>