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9" r:id="rId4"/>
    <p:sldId id="263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6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49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26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5792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54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9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4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8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73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06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1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9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40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8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322A-1077-45E6-A7B5-CE693F52FD01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AC8CF9-FED3-46CE-AE61-13D7BD2F4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4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239" y="679268"/>
            <a:ext cx="7916091" cy="1664437"/>
          </a:xfrm>
        </p:spPr>
        <p:txBody>
          <a:bodyPr/>
          <a:lstStyle/>
          <a:p>
            <a:r>
              <a:rPr lang="ru-RU" sz="3600" smtClean="0"/>
              <a:t>Приготовление здорового завтрака </a:t>
            </a:r>
            <a:br>
              <a:rPr lang="ru-RU" sz="3600" smtClean="0"/>
            </a:br>
            <a:r>
              <a:rPr lang="ru-RU" sz="180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3600" smtClean="0"/>
              <a:t> </a:t>
            </a:r>
            <a:r>
              <a:rPr lang="ru-RU" sz="1800" smtClean="0">
                <a:solidFill>
                  <a:schemeClr val="tx2">
                    <a:lumMod val="75000"/>
                  </a:schemeClr>
                </a:solidFill>
              </a:rPr>
              <a:t>МБОУ «Нововикринская СОШ» 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91" y="2183907"/>
            <a:ext cx="5717220" cy="38114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46064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Процесс приготовления завтрака </a:t>
            </a:r>
            <a:endParaRPr lang="ru-RU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11" y="1677247"/>
            <a:ext cx="2783415" cy="494829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677247"/>
            <a:ext cx="2783415" cy="4948296"/>
          </a:xfrm>
        </p:spPr>
      </p:pic>
    </p:spTree>
    <p:extLst>
      <p:ext uri="{BB962C8B-B14F-4D97-AF65-F5344CB8AC3E}">
        <p14:creationId xmlns:p14="http://schemas.microsoft.com/office/powerpoint/2010/main" val="202861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90" y="1439273"/>
            <a:ext cx="2703136" cy="480557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20" y="1543774"/>
            <a:ext cx="2644354" cy="4701077"/>
          </a:xfrm>
        </p:spPr>
      </p:pic>
    </p:spTree>
    <p:extLst>
      <p:ext uri="{BB962C8B-B14F-4D97-AF65-F5344CB8AC3E}">
        <p14:creationId xmlns:p14="http://schemas.microsoft.com/office/powerpoint/2010/main" val="105412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Процесс приготовления рисовой каши 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596312" cy="372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1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61" y="1535067"/>
            <a:ext cx="3002851" cy="46935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15" y="1535067"/>
            <a:ext cx="3520167" cy="4693556"/>
          </a:xfrm>
        </p:spPr>
      </p:pic>
    </p:spTree>
    <p:extLst>
      <p:ext uri="{BB962C8B-B14F-4D97-AF65-F5344CB8AC3E}">
        <p14:creationId xmlns:p14="http://schemas.microsoft.com/office/powerpoint/2010/main" val="389589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" y="592183"/>
            <a:ext cx="7959635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11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Приготовление здорового завтрака  в МБОУ «Нововикринская СОШ»  </vt:lpstr>
      <vt:lpstr>    Процесс приготовления завтрака </vt:lpstr>
      <vt:lpstr>Презентация PowerPoint</vt:lpstr>
      <vt:lpstr>Процесс приготовления рисовой каши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здорового завтрака  в МБОУ «Нововикринская СОШ»  </dc:title>
  <dc:creator>Учетная запись Майкрософт</dc:creator>
  <cp:lastModifiedBy>Учетная запись Майкрософт</cp:lastModifiedBy>
  <cp:revision>4</cp:revision>
  <dcterms:created xsi:type="dcterms:W3CDTF">2024-04-25T11:19:40Z</dcterms:created>
  <dcterms:modified xsi:type="dcterms:W3CDTF">2024-04-25T11:49:24Z</dcterms:modified>
</cp:coreProperties>
</file>