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E03E52-6753-476A-9D32-CFD3A28FB93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6827520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712" cy="6827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Нагагь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жяг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ял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нешла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мез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дубк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алли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ядурлира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ишбарх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и ну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ябла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кархес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Расул Х</a:t>
            </a:r>
            <a:r>
              <a:rPr lang="en-US" sz="4800" b="1" i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ямзатов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77281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Дерхъаб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вик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ус,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нешла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мез,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Бургьаб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нарт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г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янт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Дарган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дугьбала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далай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Гьари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уртахъ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, бит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</a:t>
            </a:r>
            <a:r>
              <a:rPr lang="ru-RU" sz="3200" b="1" dirty="0" smtClean="0">
                <a:solidFill>
                  <a:srgbClr val="00B0F0"/>
                </a:solidFill>
              </a:rPr>
              <a:t>Р. </a:t>
            </a:r>
            <a:r>
              <a:rPr lang="ru-RU" sz="3200" b="1" dirty="0" err="1" smtClean="0">
                <a:solidFill>
                  <a:srgbClr val="00B0F0"/>
                </a:solidFill>
              </a:rPr>
              <a:t>Адамадзиев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9600" dirty="0" err="1" smtClean="0"/>
              <a:t>Баркалла</a:t>
            </a:r>
            <a:r>
              <a:rPr lang="ru-RU" sz="9600" dirty="0" smtClean="0"/>
              <a:t>!</a:t>
            </a:r>
            <a:endParaRPr lang="ru-RU" sz="96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566695"/>
              </p:ext>
            </p:extLst>
          </p:nvPr>
        </p:nvGraphicFramePr>
        <p:xfrm>
          <a:off x="2555776" y="4437112"/>
          <a:ext cx="3249613" cy="685800"/>
        </p:xfrm>
        <a:graphic>
          <a:graphicData uri="http://schemas.openxmlformats.org/presentationml/2006/ole">
            <p:oleObj spid="_x0000_s1026" name="Объект упаковщика для оболочки" showAsIcon="1" r:id="rId3" imgW="3249000" imgH="685800" progId="Package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566695"/>
              </p:ext>
            </p:extLst>
          </p:nvPr>
        </p:nvGraphicFramePr>
        <p:xfrm>
          <a:off x="2627784" y="4581128"/>
          <a:ext cx="3249613" cy="685800"/>
        </p:xfrm>
        <a:graphic>
          <a:graphicData uri="http://schemas.openxmlformats.org/presentationml/2006/ole">
            <p:oleObj spid="_x0000_s1027" name="Объект упаковщика для оболочки" showAsIcon="1" r:id="rId4" imgW="32490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11838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980728"/>
            <a:ext cx="7128792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Делч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унти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прилагательноеличила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баянти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гьандикахъни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- Прилагательное или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селис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бик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ара?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-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Гьари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дурая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илала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морфологический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лишанти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-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Сегъунти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прилагательноебас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таманах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енти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прилагательноеби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бик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ара?                           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Прилагаельное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предложениелизиб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чиди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членни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биэс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бирара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-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Гьари,дурх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ни,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пикридирех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предложениеби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прилагательное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биахъубли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подлежащеели,определениели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сказуемоели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7590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70567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Назмула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чебкад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х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err="1" smtClean="0">
                <a:solidFill>
                  <a:srgbClr val="C00000"/>
                </a:solidFill>
              </a:rPr>
              <a:t>янчи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дураберк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</a:rPr>
              <a:t>ни.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Назмулизир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прилагательноеби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даргая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илдала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морфологический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лишанти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синтаксический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янчурби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белгидарая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Ик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ахъти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дубурти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Дуцалли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дях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или,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 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унт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ена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байц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кьули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Дуки чина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дикида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712" cy="7677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48478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Тема :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«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Прилагательноела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жураби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качествола,отношениела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цугбурцнила,притяжательноела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)»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12976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Дарсла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мурадуни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прилагательноела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журабачил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дурх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тянишбиахъни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жура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кабилзахъес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бурсибарни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дурх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пикрибик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даража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гьалабях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арбукни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нешла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мезличи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диги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имц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адиахъни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Творческий диктант.</a:t>
            </a:r>
          </a:p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Ишди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прилагательноеби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чула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мяг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ясибли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(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жура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ясибли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кьукьнаддарая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	Ц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акьси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уба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мех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ур,жагаси,губдалан,г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яялан,х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угъуна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вац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ализибси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эмх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ецад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хунк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гъуна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" y="30480"/>
            <a:ext cx="9125712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764704"/>
            <a:ext cx="2125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Жавабти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1683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Качествола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Отношениела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Цугбурцнила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акьси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   г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яялан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	          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угъуна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Ц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уба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        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губдалан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          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эмх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ецад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Мех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ур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вац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ализибси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хунк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гъуна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Жагаси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14286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7920880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Качествола</a:t>
            </a:r>
            <a:r>
              <a:rPr lang="ru-RU" sz="2800" b="1" dirty="0" smtClean="0">
                <a:solidFill>
                  <a:srgbClr val="FF0000"/>
                </a:solidFill>
              </a:rPr>
              <a:t> ,</a:t>
            </a:r>
            <a:r>
              <a:rPr lang="ru-RU" sz="2800" b="1" dirty="0" err="1" smtClean="0">
                <a:solidFill>
                  <a:srgbClr val="FF0000"/>
                </a:solidFill>
              </a:rPr>
              <a:t>отношениела,цугбурцнила</a:t>
            </a:r>
            <a:r>
              <a:rPr lang="ru-RU" sz="2800" b="1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800" b="1" smtClean="0">
                <a:solidFill>
                  <a:srgbClr val="FF0000"/>
                </a:solidFill>
              </a:rPr>
              <a:t>притяжательноела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прилагательноеби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Дила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хала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дудешла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лебг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еб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акьси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унц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леб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Саратов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дебали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жагаси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шагьар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саби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прил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)-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убдеш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сущ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),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ялал-х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ялалдеш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(т.ах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.прил.-сущ.)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уба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удара,ц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ябси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шаласи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антонимти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Жагаси-жага,мех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урси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мех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таманси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таманах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енси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жура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Нушачи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ахъушан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рурси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рак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иб.Базарличир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дирцули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авхазан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курега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лерри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Хала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нешла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балуй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някъ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изули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саби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отношениела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Жанай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вава-жанай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вавни,дарган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рурси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дарган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рурсби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цалихъ-дахълихъ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угъуна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ях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урши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итра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Гьалабцад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янчи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нуни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гьаннара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бирис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цугрурцнила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Халасигъуна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рурси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халатигъунти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рурсби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нушагъуна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адам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нушагъунти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адамти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цалихъ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дахълихъ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ялила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сай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вег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си урчи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леб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Батирай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сай-вег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творчествола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гьарли-марси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уста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сайливан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дуравхъун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980728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яз: 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Барга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ишаб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имц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Духуси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рурси,ц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уба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кагъар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ахъси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галга,г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еркъаси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ева,вихъран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учитель.</a:t>
            </a:r>
          </a:p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ямран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г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ял,дурала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улка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гьаннала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замана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гьалабцад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янчи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Эмх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ецад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бец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итцад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гьуни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нушагъуна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адам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дянгил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майдан.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7662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764705"/>
            <a:ext cx="7200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Кроссворд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арзая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Дагьричевси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.                                      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Нясдеш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агарси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Урк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иличиб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лебси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мух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лили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дурайуси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4. 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янчи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ейган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узес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ейган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Абдал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ламус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агарси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7. 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улк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76055" y="1700809"/>
          <a:ext cx="3511732" cy="4955121"/>
        </p:xfrm>
        <a:graphic>
          <a:graphicData uri="http://schemas.openxmlformats.org/drawingml/2006/table">
            <a:tbl>
              <a:tblPr/>
              <a:tblGrid>
                <a:gridCol w="459885"/>
                <a:gridCol w="109015"/>
                <a:gridCol w="250010"/>
                <a:gridCol w="376757"/>
                <a:gridCol w="372579"/>
                <a:gridCol w="355169"/>
                <a:gridCol w="361909"/>
                <a:gridCol w="313385"/>
                <a:gridCol w="372604"/>
                <a:gridCol w="307187"/>
                <a:gridCol w="233232"/>
              </a:tblGrid>
              <a:tr h="39764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u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77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77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6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393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306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u="none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35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35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60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6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731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01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402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Апекс</vt:lpstr>
      <vt:lpstr>Объект упаковщика для оболочки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Баркалла!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2015-02-17T06:13:18Z</dcterms:created>
  <dcterms:modified xsi:type="dcterms:W3CDTF">2016-04-26T14:24:12Z</dcterms:modified>
</cp:coreProperties>
</file>