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3" r:id="rId3"/>
    <p:sldId id="308" r:id="rId4"/>
    <p:sldId id="268" r:id="rId5"/>
    <p:sldId id="271" r:id="rId6"/>
    <p:sldId id="310" r:id="rId7"/>
    <p:sldId id="311" r:id="rId8"/>
    <p:sldId id="314" r:id="rId9"/>
    <p:sldId id="298" r:id="rId10"/>
    <p:sldId id="275" r:id="rId11"/>
    <p:sldId id="299" r:id="rId12"/>
    <p:sldId id="300" r:id="rId13"/>
    <p:sldId id="301" r:id="rId14"/>
    <p:sldId id="302" r:id="rId15"/>
    <p:sldId id="315" r:id="rId16"/>
    <p:sldId id="304" r:id="rId17"/>
    <p:sldId id="284" r:id="rId18"/>
    <p:sldId id="289" r:id="rId19"/>
    <p:sldId id="305" r:id="rId20"/>
    <p:sldId id="285" r:id="rId21"/>
    <p:sldId id="287" r:id="rId22"/>
    <p:sldId id="306" r:id="rId23"/>
    <p:sldId id="307" r:id="rId24"/>
    <p:sldId id="29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9999FF"/>
    <a:srgbClr val="99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298BE-DBC0-4A64-AA3F-F77DEDC1041D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D4316-1629-4496-B834-67081295B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D4316-1629-4496-B834-67081295B63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9210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392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194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24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557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809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48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247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2706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80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EE07F-FEF3-4FC9-9C75-4D1FD725C9B7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F8AE9-631A-4CF9-89AA-946012E251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71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360045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«Нововикринская СОШ»</a:t>
            </a:r>
            <a:r>
              <a:rPr lang="ru-RU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Неделя детской книги 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8800" b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«100 лет ДАССР»</a:t>
            </a:r>
            <a:endParaRPr lang="ru-RU" sz="8800" b="1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18864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28674" name="Picture 2" descr="https://cf2.ppt-online.org/files2/slide/x/XNWM9PRy3BQDpmAo0chse8fqwdiSGtO2FEV4Jz/slide-0.jpg"/>
          <p:cNvPicPr>
            <a:picLocks noChangeAspect="1" noChangeArrowheads="1"/>
          </p:cNvPicPr>
          <p:nvPr/>
        </p:nvPicPr>
        <p:blipFill>
          <a:blip r:embed="rId3" cstate="print"/>
          <a:srcRect l="6569" t="29817" r="6479" b="7042"/>
          <a:stretch>
            <a:fillRect/>
          </a:stretch>
        </p:blipFill>
        <p:spPr bwMode="auto">
          <a:xfrm>
            <a:off x="1515662" y="3140968"/>
            <a:ext cx="5864650" cy="31898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749249894"/>
      </p:ext>
    </p:extLst>
  </p:cSld>
  <p:clrMapOvr>
    <a:masterClrMapping/>
  </p:clrMapOvr>
  <p:transition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 день. Конкурс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«Лучший </a:t>
            </a:r>
            <a:r>
              <a:rPr lang="ru-RU" b="1" dirty="0" smtClean="0">
                <a:solidFill>
                  <a:srgbClr val="C00000"/>
                </a:solidFill>
              </a:rPr>
              <a:t>чтец</a:t>
            </a:r>
            <a:r>
              <a:rPr lang="ru-RU" b="1" smtClean="0">
                <a:solidFill>
                  <a:srgbClr val="C00000"/>
                </a:solidFill>
              </a:rPr>
              <a:t>» и конкурс сочинений «Мой Дагестан»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F:\конкурс стихов ДАССР\IMG-20210310-WA0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137" b="14086"/>
          <a:stretch>
            <a:fillRect/>
          </a:stretch>
        </p:blipFill>
        <p:spPr bwMode="auto">
          <a:xfrm>
            <a:off x="251520" y="2060848"/>
            <a:ext cx="3972254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F:\конкурс стихов ДАССР\IMG-20210310-WA0031.jpg"/>
          <p:cNvPicPr>
            <a:picLocks noChangeAspect="1" noChangeArrowheads="1"/>
          </p:cNvPicPr>
          <p:nvPr/>
        </p:nvPicPr>
        <p:blipFill>
          <a:blip r:embed="rId3" cstate="print"/>
          <a:srcRect t="23750" b="17451"/>
          <a:stretch>
            <a:fillRect/>
          </a:stretch>
        </p:blipFill>
        <p:spPr bwMode="auto">
          <a:xfrm>
            <a:off x="4429124" y="1988840"/>
            <a:ext cx="4286244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онкурс стихов ДАССР\IMG-20210310-WA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214842" cy="3000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5" descr="F:\конкурс стихов ДАССР\IMG-20210310-WA0035.jpg"/>
          <p:cNvPicPr>
            <a:picLocks noChangeAspect="1" noChangeArrowheads="1"/>
          </p:cNvPicPr>
          <p:nvPr/>
        </p:nvPicPr>
        <p:blipFill>
          <a:blip r:embed="rId3" cstate="print"/>
          <a:srcRect t="20600" b="37400"/>
          <a:stretch>
            <a:fillRect/>
          </a:stretch>
        </p:blipFill>
        <p:spPr bwMode="auto">
          <a:xfrm>
            <a:off x="4860033" y="285728"/>
            <a:ext cx="3712495" cy="285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F:\конкурс стихов ДАССР\IMG-20210310-WA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071810"/>
            <a:ext cx="3357586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F:\конкурс стихов ДАССР\IMG-20210310-WA0037.jpg"/>
          <p:cNvPicPr>
            <a:picLocks noChangeAspect="1" noChangeArrowheads="1"/>
          </p:cNvPicPr>
          <p:nvPr/>
        </p:nvPicPr>
        <p:blipFill>
          <a:blip r:embed="rId5" cstate="print"/>
          <a:srcRect t="12948"/>
          <a:stretch>
            <a:fillRect/>
          </a:stretch>
        </p:blipFill>
        <p:spPr bwMode="auto">
          <a:xfrm>
            <a:off x="4000496" y="3214686"/>
            <a:ext cx="4643470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онкурс стихов ДАССР\IMG-20210310-WA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4357718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 descr="F:\конкурс стихов ДАССР\IMG-20210310-WA0034.jpg"/>
          <p:cNvPicPr>
            <a:picLocks noChangeAspect="1" noChangeArrowheads="1"/>
          </p:cNvPicPr>
          <p:nvPr/>
        </p:nvPicPr>
        <p:blipFill>
          <a:blip r:embed="rId3" cstate="print"/>
          <a:srcRect b="21935"/>
          <a:stretch>
            <a:fillRect/>
          </a:stretch>
        </p:blipFill>
        <p:spPr bwMode="auto">
          <a:xfrm>
            <a:off x="5000628" y="2928934"/>
            <a:ext cx="3929090" cy="3643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45005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7166"/>
            <a:ext cx="3528000" cy="240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9"/>
            <a:ext cx="8572560" cy="61436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85728"/>
            <a:ext cx="4929222" cy="31438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643314"/>
            <a:ext cx="4906929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28604"/>
            <a:ext cx="350046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35280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4 день. Библиотечный урок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«Мой родной Дагестан»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7992887" cy="4464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библиотечный урок ДАССР\IMG-20210310-WA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572032" cy="3179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 descr="F:\библиотечный урок ДАССР\IMG-20210310-WA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5989" y="3571876"/>
            <a:ext cx="4382291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85728"/>
            <a:ext cx="371477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F:\библиотечный урок ДАССР\IMG-20210310-WA0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5день. Мероприятие                            «Дагестан </a:t>
            </a:r>
            <a:r>
              <a:rPr lang="ru-RU" sz="4000" b="1" dirty="0" smtClean="0">
                <a:solidFill>
                  <a:srgbClr val="FF0000"/>
                </a:solidFill>
              </a:rPr>
              <a:t>- </a:t>
            </a:r>
            <a:r>
              <a:rPr lang="ru-RU" sz="4000" b="1" dirty="0" smtClean="0">
                <a:solidFill>
                  <a:srgbClr val="FF0000"/>
                </a:solidFill>
              </a:rPr>
              <a:t>мой </a:t>
            </a:r>
            <a:r>
              <a:rPr lang="ru-RU" sz="4000" b="1" dirty="0" smtClean="0">
                <a:solidFill>
                  <a:srgbClr val="FF0000"/>
                </a:solidFill>
              </a:rPr>
              <a:t>край родной»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</a:rPr>
              <a:t>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H:\сценарий меропр ДАССР\IMG-20210310-WA00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046156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сценарий меропр ДАССР\IMG-20210310-WA0059.jpg"/>
          <p:cNvPicPr>
            <a:picLocks noChangeAspect="1" noChangeArrowheads="1"/>
          </p:cNvPicPr>
          <p:nvPr/>
        </p:nvPicPr>
        <p:blipFill>
          <a:blip r:embed="rId2" cstate="print"/>
          <a:srcRect t="24497" b="13454"/>
          <a:stretch>
            <a:fillRect/>
          </a:stretch>
        </p:blipFill>
        <p:spPr bwMode="auto">
          <a:xfrm>
            <a:off x="4714876" y="500042"/>
            <a:ext cx="4134508" cy="3857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F:\сценарий меропр ДАССР\IMG-20210310-WA0053.jpg"/>
          <p:cNvPicPr>
            <a:picLocks noChangeAspect="1" noChangeArrowheads="1"/>
          </p:cNvPicPr>
          <p:nvPr/>
        </p:nvPicPr>
        <p:blipFill>
          <a:blip r:embed="rId3" cstate="print"/>
          <a:srcRect l="1001" t="19551" r="6601" b="16400"/>
          <a:stretch>
            <a:fillRect/>
          </a:stretch>
        </p:blipFill>
        <p:spPr bwMode="auto">
          <a:xfrm>
            <a:off x="357158" y="428604"/>
            <a:ext cx="4143404" cy="3857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572008"/>
            <a:ext cx="78581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день. Открытие недели детской книги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071678"/>
            <a:ext cx="4038600" cy="38276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71678"/>
            <a:ext cx="4038600" cy="37862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Инсценировка «Храбрый мальчик»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F:\сценарий меропр ДАССР\IMG-20210310-WA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323" t="15913" r="10705" b="26182"/>
          <a:stretch>
            <a:fillRect/>
          </a:stretch>
        </p:blipFill>
        <p:spPr bwMode="auto">
          <a:xfrm>
            <a:off x="357159" y="1785926"/>
            <a:ext cx="8429684" cy="4643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F:\сценарий меропр ДАССР\IMG-20210310-WA00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16" y="332656"/>
            <a:ext cx="8429684" cy="55446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сценарий меропр ДАССР\IMG-20210310-WA0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642918"/>
            <a:ext cx="4071966" cy="285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71480"/>
            <a:ext cx="4143404" cy="3000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786190"/>
            <a:ext cx="3071834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857604"/>
            <a:ext cx="3143272" cy="27146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28215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6 день. Закрытие </a:t>
            </a:r>
            <a:r>
              <a:rPr lang="ru-RU" sz="4000" b="1" dirty="0" smtClean="0">
                <a:solidFill>
                  <a:srgbClr val="FF0000"/>
                </a:solidFill>
              </a:rPr>
              <a:t>«Недели детской книги»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488832" cy="43924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0643/000dd56a-20b0337d/hello_html_m239f85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8269249" cy="48475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4038600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28604"/>
            <a:ext cx="4038600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357694"/>
            <a:ext cx="78581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F:\открытие недели ДАССР\IMG-20210310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000953"/>
            <a:ext cx="3708000" cy="2540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F:\открытие недели ДАССР\IMG-20210310-WA0003.jpg"/>
          <p:cNvPicPr>
            <a:picLocks noChangeAspect="1" noChangeArrowheads="1"/>
          </p:cNvPicPr>
          <p:nvPr/>
        </p:nvPicPr>
        <p:blipFill>
          <a:blip r:embed="rId3" cstate="print"/>
          <a:srcRect t="32150" b="32150"/>
          <a:stretch>
            <a:fillRect/>
          </a:stretch>
        </p:blipFill>
        <p:spPr bwMode="auto">
          <a:xfrm>
            <a:off x="357158" y="928670"/>
            <a:ext cx="3929090" cy="2793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F:\открытие недели ДАССР\IMG-20210310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908722"/>
            <a:ext cx="3708000" cy="2679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F:\открытие недели ДАССР\IMG-20210310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71942"/>
            <a:ext cx="3857652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9" name="Picture 3" descr="F:\открытие недели ДАССР\IMG-20210310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214554"/>
            <a:ext cx="4040610" cy="39330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4000528" cy="38115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день. Конкурс рисунков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«Родина  моя – земля моих отцов»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848872" cy="4801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онкурс рисунков ДАССР\IMG-20210310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000528" cy="3141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85728"/>
            <a:ext cx="428571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28571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7032"/>
            <a:ext cx="388843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 descr="F:\конкурс рисунков ДАССР\IMG-20210310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89040"/>
            <a:ext cx="4093657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конкурс рисунков ДАССР\IMG-20210310-WA0021.jpg"/>
          <p:cNvPicPr>
            <a:picLocks noChangeAspect="1" noChangeArrowheads="1"/>
          </p:cNvPicPr>
          <p:nvPr/>
        </p:nvPicPr>
        <p:blipFill>
          <a:blip r:embed="rId2" cstate="print"/>
          <a:srcRect l="15577" t="20243" r="20036" b="18832"/>
          <a:stretch>
            <a:fillRect/>
          </a:stretch>
        </p:blipFill>
        <p:spPr bwMode="auto">
          <a:xfrm>
            <a:off x="467544" y="332656"/>
            <a:ext cx="4464496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:\конкурс рисунков ДАССР\IMG-20210310-WA0022.jpg"/>
          <p:cNvPicPr>
            <a:picLocks noChangeAspect="1" noChangeArrowheads="1"/>
          </p:cNvPicPr>
          <p:nvPr/>
        </p:nvPicPr>
        <p:blipFill>
          <a:blip r:embed="rId3" cstate="print"/>
          <a:srcRect l="3479" b="17671"/>
          <a:stretch>
            <a:fillRect/>
          </a:stretch>
        </p:blipFill>
        <p:spPr bwMode="auto">
          <a:xfrm>
            <a:off x="3929059" y="3714752"/>
            <a:ext cx="4714908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85728"/>
            <a:ext cx="378621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857628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конкурс рисунков ДАССР\IMG-20210310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3"/>
            <a:ext cx="4286280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 descr="F:\конкурс рисунков ДАССР\IMG-20210310-WA0024.jpg"/>
          <p:cNvPicPr>
            <a:picLocks noChangeAspect="1" noChangeArrowheads="1"/>
          </p:cNvPicPr>
          <p:nvPr/>
        </p:nvPicPr>
        <p:blipFill>
          <a:blip r:embed="rId3" cstate="print"/>
          <a:srcRect l="1613" r="5634"/>
          <a:stretch>
            <a:fillRect/>
          </a:stretch>
        </p:blipFill>
        <p:spPr bwMode="auto">
          <a:xfrm>
            <a:off x="5143504" y="1000108"/>
            <a:ext cx="3643338" cy="4952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5" descr="F:\конкурс рисунков ДАССР\IMG-20210310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214686"/>
            <a:ext cx="3071834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56</Words>
  <Application>Microsoft Office PowerPoint</Application>
  <PresentationFormat>Экран (4:3)</PresentationFormat>
  <Paragraphs>11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МБОУ «Нововикринская СОШ»  Неделя детской книги  «100 лет ДАССР»</vt:lpstr>
      <vt:lpstr>1 день. Открытие недели детской книги</vt:lpstr>
      <vt:lpstr>Слайд 3</vt:lpstr>
      <vt:lpstr>Слайд 4</vt:lpstr>
      <vt:lpstr> </vt:lpstr>
      <vt:lpstr>2 день. Конкурс рисунков  «Родина  моя – земля моих отцов»</vt:lpstr>
      <vt:lpstr>Слайд 7</vt:lpstr>
      <vt:lpstr>Слайд 8</vt:lpstr>
      <vt:lpstr>Слайд 9</vt:lpstr>
      <vt:lpstr>3 день. Конкурс «Лучший чтец» и конкурс сочинений «Мой Дагестан» </vt:lpstr>
      <vt:lpstr>Слайд 11</vt:lpstr>
      <vt:lpstr>Слайд 12</vt:lpstr>
      <vt:lpstr>Слайд 13</vt:lpstr>
      <vt:lpstr>Слайд 14</vt:lpstr>
      <vt:lpstr>4 день. Библиотечный урок  «Мой родной Дагестан»</vt:lpstr>
      <vt:lpstr>Слайд 16</vt:lpstr>
      <vt:lpstr>Слайд 17</vt:lpstr>
      <vt:lpstr> 5день. Мероприятие                            «Дагестан - мой край родной»  </vt:lpstr>
      <vt:lpstr>Слайд 19</vt:lpstr>
      <vt:lpstr>Инсценировка «Храбрый мальчик»</vt:lpstr>
      <vt:lpstr>Слайд 21</vt:lpstr>
      <vt:lpstr>Слайд 22</vt:lpstr>
      <vt:lpstr>6 день. Закрытие «Недели детской книги»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1</cp:lastModifiedBy>
  <cp:revision>74</cp:revision>
  <dcterms:created xsi:type="dcterms:W3CDTF">2016-03-15T05:02:57Z</dcterms:created>
  <dcterms:modified xsi:type="dcterms:W3CDTF">2021-03-17T09:04:02Z</dcterms:modified>
</cp:coreProperties>
</file>