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308" r:id="rId4"/>
    <p:sldId id="268" r:id="rId5"/>
    <p:sldId id="271" r:id="rId6"/>
    <p:sldId id="310" r:id="rId7"/>
    <p:sldId id="311" r:id="rId8"/>
    <p:sldId id="314" r:id="rId9"/>
    <p:sldId id="298" r:id="rId10"/>
    <p:sldId id="275" r:id="rId11"/>
    <p:sldId id="299" r:id="rId12"/>
    <p:sldId id="300" r:id="rId13"/>
    <p:sldId id="301" r:id="rId14"/>
    <p:sldId id="302" r:id="rId15"/>
    <p:sldId id="315" r:id="rId16"/>
    <p:sldId id="304" r:id="rId17"/>
    <p:sldId id="284" r:id="rId18"/>
    <p:sldId id="289" r:id="rId19"/>
    <p:sldId id="305" r:id="rId20"/>
    <p:sldId id="285" r:id="rId21"/>
    <p:sldId id="287" r:id="rId22"/>
    <p:sldId id="306" r:id="rId23"/>
    <p:sldId id="307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99FF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298BE-DBC0-4A64-AA3F-F77DEDC1041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4316-1629-4496-B834-67081295B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4316-1629-4496-B834-67081295B6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1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92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94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24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5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09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4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4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70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80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E07F-FEF3-4FC9-9C75-4D1FD725C9B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8AE9-631A-4CF9-89AA-946012E251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7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60045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«Нововикринская СОШ»</a:t>
            </a: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 детской книги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«100 лет ДАССР»</a:t>
            </a:r>
            <a:endParaRPr lang="ru-RU" sz="8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8674" name="Picture 2" descr="https://cf2.ppt-online.org/files2/slide/x/XNWM9PRy3BQDpmAo0chse8fqwdiSGtO2FEV4Jz/slide-0.jpg"/>
          <p:cNvPicPr>
            <a:picLocks noChangeAspect="1" noChangeArrowheads="1"/>
          </p:cNvPicPr>
          <p:nvPr/>
        </p:nvPicPr>
        <p:blipFill>
          <a:blip r:embed="rId3" cstate="print"/>
          <a:srcRect l="6569" t="29817" r="6479" b="7042"/>
          <a:stretch>
            <a:fillRect/>
          </a:stretch>
        </p:blipFill>
        <p:spPr bwMode="auto">
          <a:xfrm>
            <a:off x="1515662" y="3140968"/>
            <a:ext cx="5864650" cy="3189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49249894"/>
      </p:ext>
    </p:ext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день. Конкурс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«Лучший </a:t>
            </a:r>
            <a:r>
              <a:rPr lang="ru-RU" b="1" dirty="0" smtClean="0">
                <a:solidFill>
                  <a:srgbClr val="C00000"/>
                </a:solidFill>
              </a:rPr>
              <a:t>чтец</a:t>
            </a:r>
            <a:r>
              <a:rPr lang="ru-RU" b="1" smtClean="0">
                <a:solidFill>
                  <a:srgbClr val="C00000"/>
                </a:solidFill>
              </a:rPr>
              <a:t>» и конкурс сочинений «Мой Дагестан»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конкурс стихов ДАССР\IMG-20210310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37" b="14086"/>
          <a:stretch>
            <a:fillRect/>
          </a:stretch>
        </p:blipFill>
        <p:spPr bwMode="auto">
          <a:xfrm>
            <a:off x="251520" y="2060848"/>
            <a:ext cx="397225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F:\конкурс стихов ДАССР\IMG-20210310-WA0031.jpg"/>
          <p:cNvPicPr>
            <a:picLocks noChangeAspect="1" noChangeArrowheads="1"/>
          </p:cNvPicPr>
          <p:nvPr/>
        </p:nvPicPr>
        <p:blipFill>
          <a:blip r:embed="rId3" cstate="print"/>
          <a:srcRect t="23750" b="17451"/>
          <a:stretch>
            <a:fillRect/>
          </a:stretch>
        </p:blipFill>
        <p:spPr bwMode="auto">
          <a:xfrm>
            <a:off x="4429124" y="1988840"/>
            <a:ext cx="4286244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нкурс стихов ДАССР\IMG-20210310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484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F:\конкурс стихов ДАССР\IMG-20210310-WA0035.jpg"/>
          <p:cNvPicPr>
            <a:picLocks noChangeAspect="1" noChangeArrowheads="1"/>
          </p:cNvPicPr>
          <p:nvPr/>
        </p:nvPicPr>
        <p:blipFill>
          <a:blip r:embed="rId3" cstate="print"/>
          <a:srcRect t="20600" b="37400"/>
          <a:stretch>
            <a:fillRect/>
          </a:stretch>
        </p:blipFill>
        <p:spPr bwMode="auto">
          <a:xfrm>
            <a:off x="4860033" y="285728"/>
            <a:ext cx="371249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F:\конкурс стихов ДАССР\IMG-20210310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357586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:\конкурс стихов ДАССР\IMG-20210310-WA0037.jpg"/>
          <p:cNvPicPr>
            <a:picLocks noChangeAspect="1" noChangeArrowheads="1"/>
          </p:cNvPicPr>
          <p:nvPr/>
        </p:nvPicPr>
        <p:blipFill>
          <a:blip r:embed="rId5" cstate="print"/>
          <a:srcRect t="12948"/>
          <a:stretch>
            <a:fillRect/>
          </a:stretch>
        </p:blipFill>
        <p:spPr bwMode="auto">
          <a:xfrm>
            <a:off x="4000496" y="3214686"/>
            <a:ext cx="464347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нкурс стихов ДАССР\IMG-20210310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35771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F:\конкурс стихов ДАССР\IMG-20210310-WA0034.jpg"/>
          <p:cNvPicPr>
            <a:picLocks noChangeAspect="1" noChangeArrowheads="1"/>
          </p:cNvPicPr>
          <p:nvPr/>
        </p:nvPicPr>
        <p:blipFill>
          <a:blip r:embed="rId3" cstate="print"/>
          <a:srcRect b="21935"/>
          <a:stretch>
            <a:fillRect/>
          </a:stretch>
        </p:blipFill>
        <p:spPr bwMode="auto">
          <a:xfrm>
            <a:off x="5000628" y="2928934"/>
            <a:ext cx="392909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500594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66"/>
            <a:ext cx="3528000" cy="24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9"/>
            <a:ext cx="8572560" cy="6143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4929222" cy="3143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643314"/>
            <a:ext cx="490692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04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528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 день. Библиотечный урок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«Мой родной Дагестан»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7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библиотечный урок ДАССР\IMG-20210310-WA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572032" cy="3179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F:\библиотечный урок ДАССР\IMG-20210310-WA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9" y="3571876"/>
            <a:ext cx="4382291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2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библиотечный урок ДАССР\IMG-20210310-WA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5день. Мероприятие                            «Дагестан </a:t>
            </a:r>
            <a:r>
              <a:rPr lang="ru-RU" sz="4000" b="1" dirty="0" smtClean="0">
                <a:solidFill>
                  <a:srgbClr val="FF0000"/>
                </a:solidFill>
              </a:rPr>
              <a:t>- </a:t>
            </a:r>
            <a:r>
              <a:rPr lang="ru-RU" sz="4000" b="1" dirty="0" smtClean="0">
                <a:solidFill>
                  <a:srgbClr val="FF0000"/>
                </a:solidFill>
              </a:rPr>
              <a:t>мой </a:t>
            </a:r>
            <a:r>
              <a:rPr lang="ru-RU" sz="4000" b="1" dirty="0" smtClean="0">
                <a:solidFill>
                  <a:srgbClr val="FF0000"/>
                </a:solidFill>
              </a:rPr>
              <a:t>край родной»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:\сценарий меропр ДАССР\IMG-20210310-WA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ценарий меропр ДАССР\IMG-20210310-WA0059.jpg"/>
          <p:cNvPicPr>
            <a:picLocks noChangeAspect="1" noChangeArrowheads="1"/>
          </p:cNvPicPr>
          <p:nvPr/>
        </p:nvPicPr>
        <p:blipFill>
          <a:blip r:embed="rId2" cstate="print"/>
          <a:srcRect t="24497" b="13454"/>
          <a:stretch>
            <a:fillRect/>
          </a:stretch>
        </p:blipFill>
        <p:spPr bwMode="auto">
          <a:xfrm>
            <a:off x="4714876" y="500042"/>
            <a:ext cx="413450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F:\сценарий меропр ДАССР\IMG-20210310-WA0053.jpg"/>
          <p:cNvPicPr>
            <a:picLocks noChangeAspect="1" noChangeArrowheads="1"/>
          </p:cNvPicPr>
          <p:nvPr/>
        </p:nvPicPr>
        <p:blipFill>
          <a:blip r:embed="rId3" cstate="print"/>
          <a:srcRect l="1001" t="19551" r="6601" b="16400"/>
          <a:stretch>
            <a:fillRect/>
          </a:stretch>
        </p:blipFill>
        <p:spPr bwMode="auto">
          <a:xfrm>
            <a:off x="357158" y="428604"/>
            <a:ext cx="414340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78581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день. Открытие недели детской книги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78"/>
            <a:ext cx="4038600" cy="3827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4038600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Инсценировка «Храбрый мальчик»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F:\сценарий меропр ДАССР\IMG-20210310-WA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3" t="15913" r="10705" b="26182"/>
          <a:stretch>
            <a:fillRect/>
          </a:stretch>
        </p:blipFill>
        <p:spPr bwMode="auto">
          <a:xfrm>
            <a:off x="357159" y="1785926"/>
            <a:ext cx="842968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сценарий меропр ДАССР\IMG-20210310-WA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16" y="332656"/>
            <a:ext cx="8429684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сценарий меропр ДАССР\IMG-20210310-WA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07196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414340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307183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04"/>
            <a:ext cx="3143272" cy="2714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2821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 день. Закрытие </a:t>
            </a:r>
            <a:r>
              <a:rPr lang="ru-RU" sz="4000" b="1" dirty="0" smtClean="0">
                <a:solidFill>
                  <a:srgbClr val="FF0000"/>
                </a:solidFill>
              </a:rPr>
              <a:t>«Недели детской книги»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88832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643/000dd56a-20b0337d/hello_html_m239f8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69249" cy="4847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3860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038600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78581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F:\открытие недели ДАССР\IMG-2021031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953"/>
            <a:ext cx="3708000" cy="254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открытие недели ДАССР\IMG-20210310-WA0003.jpg"/>
          <p:cNvPicPr>
            <a:picLocks noChangeAspect="1" noChangeArrowheads="1"/>
          </p:cNvPicPr>
          <p:nvPr/>
        </p:nvPicPr>
        <p:blipFill>
          <a:blip r:embed="rId3" cstate="print"/>
          <a:srcRect t="32150" b="32150"/>
          <a:stretch>
            <a:fillRect/>
          </a:stretch>
        </p:blipFill>
        <p:spPr bwMode="auto">
          <a:xfrm>
            <a:off x="357158" y="928670"/>
            <a:ext cx="3929090" cy="2793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открытие недели ДАССР\IMG-20210310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08722"/>
            <a:ext cx="3708000" cy="2679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открытие недели ДАССР\IMG-2021031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385765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F:\открытие недели ДАССР\IMG-20210310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4040610" cy="3933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000528" cy="3811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день. Конкурс рисунков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«Родина  моя – земля моих отцов»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848872" cy="4801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нкурс рисунков ДАССР\IMG-20210310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00528" cy="3141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728"/>
            <a:ext cx="4285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85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884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F:\конкурс рисунков ДАССР\IMG-20210310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09365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конкурс рисунков ДАССР\IMG-20210310-WA0021.jpg"/>
          <p:cNvPicPr>
            <a:picLocks noChangeAspect="1" noChangeArrowheads="1"/>
          </p:cNvPicPr>
          <p:nvPr/>
        </p:nvPicPr>
        <p:blipFill>
          <a:blip r:embed="rId2" cstate="print"/>
          <a:srcRect l="15577" t="20243" r="20036" b="18832"/>
          <a:stretch>
            <a:fillRect/>
          </a:stretch>
        </p:blipFill>
        <p:spPr bwMode="auto">
          <a:xfrm>
            <a:off x="467544" y="332656"/>
            <a:ext cx="446449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:\конкурс рисунков ДАССР\IMG-20210310-WA0022.jpg"/>
          <p:cNvPicPr>
            <a:picLocks noChangeAspect="1" noChangeArrowheads="1"/>
          </p:cNvPicPr>
          <p:nvPr/>
        </p:nvPicPr>
        <p:blipFill>
          <a:blip r:embed="rId3" cstate="print"/>
          <a:srcRect l="3479" b="17671"/>
          <a:stretch>
            <a:fillRect/>
          </a:stretch>
        </p:blipFill>
        <p:spPr bwMode="auto">
          <a:xfrm>
            <a:off x="3929059" y="3714752"/>
            <a:ext cx="471490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28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онкурс рисунков ДАССР\IMG-20210310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3"/>
            <a:ext cx="428628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F:\конкурс рисунков ДАССР\IMG-20210310-WA0024.jpg"/>
          <p:cNvPicPr>
            <a:picLocks noChangeAspect="1" noChangeArrowheads="1"/>
          </p:cNvPicPr>
          <p:nvPr/>
        </p:nvPicPr>
        <p:blipFill>
          <a:blip r:embed="rId3" cstate="print"/>
          <a:srcRect l="1613" r="5634"/>
          <a:stretch>
            <a:fillRect/>
          </a:stretch>
        </p:blipFill>
        <p:spPr bwMode="auto">
          <a:xfrm>
            <a:off x="5143504" y="1000108"/>
            <a:ext cx="3643338" cy="4952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F:\конкурс рисунков ДАССР\IMG-20210310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3071834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56</Words>
  <Application>Microsoft Office PowerPoint</Application>
  <PresentationFormat>Экран (4:3)</PresentationFormat>
  <Paragraphs>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МБОУ «Нововикринская СОШ»  Неделя детской книги  «100 лет ДАССР»</vt:lpstr>
      <vt:lpstr>1 день. Открытие недели детской книги</vt:lpstr>
      <vt:lpstr>Слайд 3</vt:lpstr>
      <vt:lpstr>Слайд 4</vt:lpstr>
      <vt:lpstr> </vt:lpstr>
      <vt:lpstr>2 день. Конкурс рисунков  «Родина  моя – земля моих отцов»</vt:lpstr>
      <vt:lpstr>Слайд 7</vt:lpstr>
      <vt:lpstr>Слайд 8</vt:lpstr>
      <vt:lpstr>Слайд 9</vt:lpstr>
      <vt:lpstr>3 день. Конкурс «Лучший чтец» и конкурс сочинений «Мой Дагестан» </vt:lpstr>
      <vt:lpstr>Слайд 11</vt:lpstr>
      <vt:lpstr>Слайд 12</vt:lpstr>
      <vt:lpstr>Слайд 13</vt:lpstr>
      <vt:lpstr>Слайд 14</vt:lpstr>
      <vt:lpstr>4 день. Библиотечный урок  «Мой родной Дагестан»</vt:lpstr>
      <vt:lpstr>Слайд 16</vt:lpstr>
      <vt:lpstr>Слайд 17</vt:lpstr>
      <vt:lpstr> 5день. Мероприятие                            «Дагестан - мой край родной»  </vt:lpstr>
      <vt:lpstr>Слайд 19</vt:lpstr>
      <vt:lpstr>Инсценировка «Храбрый мальчик»</vt:lpstr>
      <vt:lpstr>Слайд 21</vt:lpstr>
      <vt:lpstr>Слайд 22</vt:lpstr>
      <vt:lpstr>6 день. Закрытие «Недели детской книги»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1</cp:lastModifiedBy>
  <cp:revision>74</cp:revision>
  <dcterms:created xsi:type="dcterms:W3CDTF">2016-03-15T05:02:57Z</dcterms:created>
  <dcterms:modified xsi:type="dcterms:W3CDTF">2021-03-17T09:04:02Z</dcterms:modified>
</cp:coreProperties>
</file>