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8" r:id="rId3"/>
    <p:sldId id="256" r:id="rId4"/>
    <p:sldId id="280" r:id="rId5"/>
    <p:sldId id="282" r:id="rId6"/>
    <p:sldId id="257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7" r:id="rId18"/>
    <p:sldId id="296" r:id="rId19"/>
    <p:sldId id="302" r:id="rId20"/>
    <p:sldId id="298" r:id="rId21"/>
    <p:sldId id="299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7" autoAdjust="0"/>
    <p:restoredTop sz="99433" autoAdjust="0"/>
  </p:normalViewPr>
  <p:slideViewPr>
    <p:cSldViewPr>
      <p:cViewPr varScale="1">
        <p:scale>
          <a:sx n="75" d="100"/>
          <a:sy n="75" d="100"/>
        </p:scale>
        <p:origin x="44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E9EDA-2015-4240-BDA2-B6BFDDE51962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287E0-6D0A-42B2-9C8E-8E3FD913920B}">
      <dgm:prSet phldrT="[Текст]"/>
      <dgm:spPr/>
      <dgm:t>
        <a:bodyPr/>
        <a:lstStyle/>
        <a:p>
          <a:r>
            <a:rPr lang="ru-RU" dirty="0" smtClean="0"/>
            <a:t>з</a:t>
          </a:r>
          <a:endParaRPr lang="ru-RU" dirty="0"/>
        </a:p>
      </dgm:t>
    </dgm:pt>
    <dgm:pt modelId="{1DBF785B-D321-4EF5-B0E3-36EF4B50FF6C}" type="parTrans" cxnId="{335D0817-ED98-45B0-AD04-38D3E4795D55}">
      <dgm:prSet/>
      <dgm:spPr/>
      <dgm:t>
        <a:bodyPr/>
        <a:lstStyle/>
        <a:p>
          <a:endParaRPr lang="ru-RU"/>
        </a:p>
      </dgm:t>
    </dgm:pt>
    <dgm:pt modelId="{8E373124-5A84-4F4F-96F9-3E1321760D39}" type="sibTrans" cxnId="{335D0817-ED98-45B0-AD04-38D3E4795D55}">
      <dgm:prSet/>
      <dgm:spPr/>
      <dgm:t>
        <a:bodyPr/>
        <a:lstStyle/>
        <a:p>
          <a:endParaRPr lang="ru-RU"/>
        </a:p>
      </dgm:t>
    </dgm:pt>
    <dgm:pt modelId="{8A2FA8BB-1231-4160-A286-C777EEB7C00F}">
      <dgm:prSet phldrT="[Текст]"/>
      <dgm:spPr/>
      <dgm:t>
        <a:bodyPr/>
        <a:lstStyle/>
        <a:p>
          <a:r>
            <a:rPr lang="ru-RU" dirty="0" smtClean="0"/>
            <a:t>у</a:t>
          </a:r>
          <a:endParaRPr lang="ru-RU" dirty="0"/>
        </a:p>
      </dgm:t>
    </dgm:pt>
    <dgm:pt modelId="{CFE5B82F-DB85-4678-9EDF-C6FEE0830012}" type="parTrans" cxnId="{E4B030F9-D4D3-4E80-9EED-000489B9FA81}">
      <dgm:prSet/>
      <dgm:spPr/>
      <dgm:t>
        <a:bodyPr/>
        <a:lstStyle/>
        <a:p>
          <a:endParaRPr lang="ru-RU"/>
        </a:p>
      </dgm:t>
    </dgm:pt>
    <dgm:pt modelId="{EB9AF705-1647-4F7E-B432-DD01B96D7855}" type="sibTrans" cxnId="{E4B030F9-D4D3-4E80-9EED-000489B9FA81}">
      <dgm:prSet/>
      <dgm:spPr/>
      <dgm:t>
        <a:bodyPr/>
        <a:lstStyle/>
        <a:p>
          <a:endParaRPr lang="ru-RU"/>
        </a:p>
      </dgm:t>
    </dgm:pt>
    <dgm:pt modelId="{AA7CF9A5-8CF6-4B67-984D-0C163B7B2C26}">
      <dgm:prSet phldrT="[Текст]"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1A44AF63-628D-4CD8-9FF5-FF6E86DE9EE4}" type="parTrans" cxnId="{46AD1058-7418-4B69-AA62-6610613417C4}">
      <dgm:prSet/>
      <dgm:spPr/>
      <dgm:t>
        <a:bodyPr/>
        <a:lstStyle/>
        <a:p>
          <a:endParaRPr lang="ru-RU"/>
        </a:p>
      </dgm:t>
    </dgm:pt>
    <dgm:pt modelId="{68EB03F5-E402-4BC5-AF9F-DD6302414BD4}" type="sibTrans" cxnId="{46AD1058-7418-4B69-AA62-6610613417C4}">
      <dgm:prSet/>
      <dgm:spPr/>
      <dgm:t>
        <a:bodyPr/>
        <a:lstStyle/>
        <a:p>
          <a:endParaRPr lang="ru-RU"/>
        </a:p>
      </dgm:t>
    </dgm:pt>
    <dgm:pt modelId="{CF01072D-14F5-4521-992A-B97F3F305DD1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40FDA20D-FC31-4D8B-87BF-C0011247A222}" type="parTrans" cxnId="{77675C74-E0DB-4DAC-806F-A4BB78787EBB}">
      <dgm:prSet/>
      <dgm:spPr/>
      <dgm:t>
        <a:bodyPr/>
        <a:lstStyle/>
        <a:p>
          <a:endParaRPr lang="ru-RU"/>
        </a:p>
      </dgm:t>
    </dgm:pt>
    <dgm:pt modelId="{5B21CE85-53F8-4DEA-B4DA-0CA8940D990F}" type="sibTrans" cxnId="{77675C74-E0DB-4DAC-806F-A4BB78787EBB}">
      <dgm:prSet/>
      <dgm:spPr/>
      <dgm:t>
        <a:bodyPr/>
        <a:lstStyle/>
        <a:p>
          <a:endParaRPr lang="ru-RU"/>
        </a:p>
      </dgm:t>
    </dgm:pt>
    <dgm:pt modelId="{FA5A7CE6-A514-44A5-935F-A4D5DC78C046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328B7449-DE80-4FAC-9C52-D5BF0A445DD2}" type="parTrans" cxnId="{E5044CD0-B19E-4B82-A605-654A246F5F93}">
      <dgm:prSet/>
      <dgm:spPr/>
      <dgm:t>
        <a:bodyPr/>
        <a:lstStyle/>
        <a:p>
          <a:endParaRPr lang="ru-RU"/>
        </a:p>
      </dgm:t>
    </dgm:pt>
    <dgm:pt modelId="{5F60AA91-155C-43E2-A344-CB6E15471E41}" type="sibTrans" cxnId="{E5044CD0-B19E-4B82-A605-654A246F5F93}">
      <dgm:prSet/>
      <dgm:spPr/>
      <dgm:t>
        <a:bodyPr/>
        <a:lstStyle/>
        <a:p>
          <a:endParaRPr lang="ru-RU"/>
        </a:p>
      </dgm:t>
    </dgm:pt>
    <dgm:pt modelId="{F06A8C21-28BE-4BDF-AB04-30C283B79CD6}">
      <dgm:prSet/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18C918D7-2AA2-43CA-B321-162BB990B97A}" type="parTrans" cxnId="{51836395-B37C-4367-9DBF-4A703EFFE77B}">
      <dgm:prSet/>
      <dgm:spPr/>
      <dgm:t>
        <a:bodyPr/>
        <a:lstStyle/>
        <a:p>
          <a:endParaRPr lang="ru-RU"/>
        </a:p>
      </dgm:t>
    </dgm:pt>
    <dgm:pt modelId="{ACCD4716-D3A9-4CF9-881F-5B0E8947553F}" type="sibTrans" cxnId="{51836395-B37C-4367-9DBF-4A703EFFE77B}">
      <dgm:prSet/>
      <dgm:spPr/>
      <dgm:t>
        <a:bodyPr/>
        <a:lstStyle/>
        <a:p>
          <a:endParaRPr lang="ru-RU"/>
        </a:p>
      </dgm:t>
    </dgm:pt>
    <dgm:pt modelId="{F8082B8B-7D1A-422F-8D67-9AD5C0E10215}">
      <dgm:prSet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530BF10E-CB30-46EF-82E1-241464BC7A37}" type="parTrans" cxnId="{B61BCF14-88DD-4CA2-9D10-AE3207FEC9C5}">
      <dgm:prSet/>
      <dgm:spPr/>
      <dgm:t>
        <a:bodyPr/>
        <a:lstStyle/>
        <a:p>
          <a:endParaRPr lang="ru-RU"/>
        </a:p>
      </dgm:t>
    </dgm:pt>
    <dgm:pt modelId="{9BE36DA4-4DD6-4280-8DF5-D5D0F3AF8FBA}" type="sibTrans" cxnId="{B61BCF14-88DD-4CA2-9D10-AE3207FEC9C5}">
      <dgm:prSet/>
      <dgm:spPr/>
      <dgm:t>
        <a:bodyPr/>
        <a:lstStyle/>
        <a:p>
          <a:endParaRPr lang="ru-RU"/>
        </a:p>
      </dgm:t>
    </dgm:pt>
    <dgm:pt modelId="{0B3F6C19-9633-4B40-9538-3BDE4AB5AEA7}" type="pres">
      <dgm:prSet presAssocID="{9EFE9EDA-2015-4240-BDA2-B6BFDDE519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367A0-D7E2-4984-B1E9-826A548886BF}" type="pres">
      <dgm:prSet presAssocID="{6A3287E0-6D0A-42B2-9C8E-8E3FD913920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82CF3-73C6-4A9F-8A5D-AE03E94CE4DE}" type="pres">
      <dgm:prSet presAssocID="{8E373124-5A84-4F4F-96F9-3E1321760D3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5C003F10-0D06-43B2-A83D-834EF248B656}" type="pres">
      <dgm:prSet presAssocID="{8E373124-5A84-4F4F-96F9-3E1321760D3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C98383AB-2F95-435F-9D69-177B5F04A4D1}" type="pres">
      <dgm:prSet presAssocID="{8A2FA8BB-1231-4160-A286-C777EEB7C0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57C1F-0FD8-4456-B128-5D11411492FF}" type="pres">
      <dgm:prSet presAssocID="{EB9AF705-1647-4F7E-B432-DD01B96D7855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8F19261-0A6C-402F-A396-51FE05CBDD5A}" type="pres">
      <dgm:prSet presAssocID="{EB9AF705-1647-4F7E-B432-DD01B96D785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8297B4D-225F-489C-AE70-DD00A50DB90F}" type="pres">
      <dgm:prSet presAssocID="{AA7CF9A5-8CF6-4B67-984D-0C163B7B2C2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21738-8E72-4292-8B5B-B1B19B47D50F}" type="pres">
      <dgm:prSet presAssocID="{68EB03F5-E402-4BC5-AF9F-DD6302414BD4}" presName="sibTrans" presStyleLbl="sibTrans2D1" presStyleIdx="2" presStyleCnt="7"/>
      <dgm:spPr/>
      <dgm:t>
        <a:bodyPr/>
        <a:lstStyle/>
        <a:p>
          <a:endParaRPr lang="ru-RU"/>
        </a:p>
      </dgm:t>
    </dgm:pt>
    <dgm:pt modelId="{72188701-0E9D-4A1B-8B58-A4EED01B2F74}" type="pres">
      <dgm:prSet presAssocID="{68EB03F5-E402-4BC5-AF9F-DD6302414BD4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CC4C891-09ED-40D8-B7C5-E2D0EFF0A3D4}" type="pres">
      <dgm:prSet presAssocID="{CF01072D-14F5-4521-992A-B97F3F305D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54674-9E54-4402-A62E-1838F0326C65}" type="pres">
      <dgm:prSet presAssocID="{5B21CE85-53F8-4DEA-B4DA-0CA8940D990F}" presName="sibTrans" presStyleLbl="sibTrans2D1" presStyleIdx="3" presStyleCnt="7"/>
      <dgm:spPr/>
      <dgm:t>
        <a:bodyPr/>
        <a:lstStyle/>
        <a:p>
          <a:endParaRPr lang="ru-RU"/>
        </a:p>
      </dgm:t>
    </dgm:pt>
    <dgm:pt modelId="{2EBF71F2-1B9E-423D-BF15-A5296C4F802C}" type="pres">
      <dgm:prSet presAssocID="{5B21CE85-53F8-4DEA-B4DA-0CA8940D990F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90DEE10A-7D5D-4098-A332-7E00AA8D7BE0}" type="pres">
      <dgm:prSet presAssocID="{FA5A7CE6-A514-44A5-935F-A4D5DC78C04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2B425-36D0-432D-9649-6311B279CBB4}" type="pres">
      <dgm:prSet presAssocID="{5F60AA91-155C-43E2-A344-CB6E15471E41}" presName="sibTrans" presStyleLbl="sibTrans2D1" presStyleIdx="4" presStyleCnt="7"/>
      <dgm:spPr/>
      <dgm:t>
        <a:bodyPr/>
        <a:lstStyle/>
        <a:p>
          <a:endParaRPr lang="ru-RU"/>
        </a:p>
      </dgm:t>
    </dgm:pt>
    <dgm:pt modelId="{ABE782BE-FC3B-4020-B845-678D20BC035B}" type="pres">
      <dgm:prSet presAssocID="{5F60AA91-155C-43E2-A344-CB6E15471E41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3733D79-9AC5-4B76-B061-5C706E3E4EE6}" type="pres">
      <dgm:prSet presAssocID="{F06A8C21-28BE-4BDF-AB04-30C283B79CD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3997-9DE5-4493-B565-235584E3FAFA}" type="pres">
      <dgm:prSet presAssocID="{ACCD4716-D3A9-4CF9-881F-5B0E8947553F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25247A1-80D7-4284-BB6B-C024B64F8A83}" type="pres">
      <dgm:prSet presAssocID="{ACCD4716-D3A9-4CF9-881F-5B0E8947553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8501928-A215-40EF-83B8-99309CE7ABF8}" type="pres">
      <dgm:prSet presAssocID="{F8082B8B-7D1A-422F-8D67-9AD5C0E1021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2FB92-04A5-41B9-AF9B-01A1D2AE5A42}" type="pres">
      <dgm:prSet presAssocID="{9BE36DA4-4DD6-4280-8DF5-D5D0F3AF8FBA}" presName="sibTrans" presStyleLbl="sibTrans2D1" presStyleIdx="6" presStyleCnt="7"/>
      <dgm:spPr/>
      <dgm:t>
        <a:bodyPr/>
        <a:lstStyle/>
        <a:p>
          <a:endParaRPr lang="ru-RU"/>
        </a:p>
      </dgm:t>
    </dgm:pt>
    <dgm:pt modelId="{3DD6A6F9-7EC6-4115-B096-8F1901812185}" type="pres">
      <dgm:prSet presAssocID="{9BE36DA4-4DD6-4280-8DF5-D5D0F3AF8FBA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16C7A8FE-5FB0-43F2-B255-C97C9914B05F}" type="presOf" srcId="{CF01072D-14F5-4521-992A-B97F3F305DD1}" destId="{0CC4C891-09ED-40D8-B7C5-E2D0EFF0A3D4}" srcOrd="0" destOrd="0" presId="urn:microsoft.com/office/officeart/2005/8/layout/cycle2"/>
    <dgm:cxn modelId="{46AD1058-7418-4B69-AA62-6610613417C4}" srcId="{9EFE9EDA-2015-4240-BDA2-B6BFDDE51962}" destId="{AA7CF9A5-8CF6-4B67-984D-0C163B7B2C26}" srcOrd="2" destOrd="0" parTransId="{1A44AF63-628D-4CD8-9FF5-FF6E86DE9EE4}" sibTransId="{68EB03F5-E402-4BC5-AF9F-DD6302414BD4}"/>
    <dgm:cxn modelId="{335D0817-ED98-45B0-AD04-38D3E4795D55}" srcId="{9EFE9EDA-2015-4240-BDA2-B6BFDDE51962}" destId="{6A3287E0-6D0A-42B2-9C8E-8E3FD913920B}" srcOrd="0" destOrd="0" parTransId="{1DBF785B-D321-4EF5-B0E3-36EF4B50FF6C}" sibTransId="{8E373124-5A84-4F4F-96F9-3E1321760D39}"/>
    <dgm:cxn modelId="{B61BCF14-88DD-4CA2-9D10-AE3207FEC9C5}" srcId="{9EFE9EDA-2015-4240-BDA2-B6BFDDE51962}" destId="{F8082B8B-7D1A-422F-8D67-9AD5C0E10215}" srcOrd="6" destOrd="0" parTransId="{530BF10E-CB30-46EF-82E1-241464BC7A37}" sibTransId="{9BE36DA4-4DD6-4280-8DF5-D5D0F3AF8FBA}"/>
    <dgm:cxn modelId="{7BA51D4F-514B-4433-A532-B800BE323A0B}" type="presOf" srcId="{F06A8C21-28BE-4BDF-AB04-30C283B79CD6}" destId="{B3733D79-9AC5-4B76-B061-5C706E3E4EE6}" srcOrd="0" destOrd="0" presId="urn:microsoft.com/office/officeart/2005/8/layout/cycle2"/>
    <dgm:cxn modelId="{11B33FF2-B62C-4102-B5FE-ED651ABB6AC6}" type="presOf" srcId="{ACCD4716-D3A9-4CF9-881F-5B0E8947553F}" destId="{225247A1-80D7-4284-BB6B-C024B64F8A83}" srcOrd="1" destOrd="0" presId="urn:microsoft.com/office/officeart/2005/8/layout/cycle2"/>
    <dgm:cxn modelId="{77675C74-E0DB-4DAC-806F-A4BB78787EBB}" srcId="{9EFE9EDA-2015-4240-BDA2-B6BFDDE51962}" destId="{CF01072D-14F5-4521-992A-B97F3F305DD1}" srcOrd="3" destOrd="0" parTransId="{40FDA20D-FC31-4D8B-87BF-C0011247A222}" sibTransId="{5B21CE85-53F8-4DEA-B4DA-0CA8940D990F}"/>
    <dgm:cxn modelId="{0CD6BCBA-A617-4982-8B2D-EC4EF974C6CA}" type="presOf" srcId="{8A2FA8BB-1231-4160-A286-C777EEB7C00F}" destId="{C98383AB-2F95-435F-9D69-177B5F04A4D1}" srcOrd="0" destOrd="0" presId="urn:microsoft.com/office/officeart/2005/8/layout/cycle2"/>
    <dgm:cxn modelId="{7E400819-D91E-4071-AA6B-264BBB258797}" type="presOf" srcId="{AA7CF9A5-8CF6-4B67-984D-0C163B7B2C26}" destId="{78297B4D-225F-489C-AE70-DD00A50DB90F}" srcOrd="0" destOrd="0" presId="urn:microsoft.com/office/officeart/2005/8/layout/cycle2"/>
    <dgm:cxn modelId="{7056AC95-ED8B-4737-ADDB-7BC341F774A5}" type="presOf" srcId="{9BE36DA4-4DD6-4280-8DF5-D5D0F3AF8FBA}" destId="{35B2FB92-04A5-41B9-AF9B-01A1D2AE5A42}" srcOrd="0" destOrd="0" presId="urn:microsoft.com/office/officeart/2005/8/layout/cycle2"/>
    <dgm:cxn modelId="{0EC6C3FD-F1F1-42B4-B8A9-B59BD2022A6F}" type="presOf" srcId="{68EB03F5-E402-4BC5-AF9F-DD6302414BD4}" destId="{72188701-0E9D-4A1B-8B58-A4EED01B2F74}" srcOrd="1" destOrd="0" presId="urn:microsoft.com/office/officeart/2005/8/layout/cycle2"/>
    <dgm:cxn modelId="{720343DE-9915-4C78-B138-CC17E48B61AF}" type="presOf" srcId="{6A3287E0-6D0A-42B2-9C8E-8E3FD913920B}" destId="{712367A0-D7E2-4984-B1E9-826A548886BF}" srcOrd="0" destOrd="0" presId="urn:microsoft.com/office/officeart/2005/8/layout/cycle2"/>
    <dgm:cxn modelId="{B6B5079A-4F39-4488-A94B-6E334455BBEC}" type="presOf" srcId="{8E373124-5A84-4F4F-96F9-3E1321760D39}" destId="{5C003F10-0D06-43B2-A83D-834EF248B656}" srcOrd="1" destOrd="0" presId="urn:microsoft.com/office/officeart/2005/8/layout/cycle2"/>
    <dgm:cxn modelId="{AA0A3C78-41F3-461E-8654-3189D89766A9}" type="presOf" srcId="{5F60AA91-155C-43E2-A344-CB6E15471E41}" destId="{0FC2B425-36D0-432D-9649-6311B279CBB4}" srcOrd="0" destOrd="0" presId="urn:microsoft.com/office/officeart/2005/8/layout/cycle2"/>
    <dgm:cxn modelId="{27E85ED5-7D2A-484C-AB8E-7C0E8E26F3C9}" type="presOf" srcId="{ACCD4716-D3A9-4CF9-881F-5B0E8947553F}" destId="{1B803997-9DE5-4493-B565-235584E3FAFA}" srcOrd="0" destOrd="0" presId="urn:microsoft.com/office/officeart/2005/8/layout/cycle2"/>
    <dgm:cxn modelId="{E4B030F9-D4D3-4E80-9EED-000489B9FA81}" srcId="{9EFE9EDA-2015-4240-BDA2-B6BFDDE51962}" destId="{8A2FA8BB-1231-4160-A286-C777EEB7C00F}" srcOrd="1" destOrd="0" parTransId="{CFE5B82F-DB85-4678-9EDF-C6FEE0830012}" sibTransId="{EB9AF705-1647-4F7E-B432-DD01B96D7855}"/>
    <dgm:cxn modelId="{A2A5F1B8-2667-44CA-90CF-429BD0C97EDC}" type="presOf" srcId="{5F60AA91-155C-43E2-A344-CB6E15471E41}" destId="{ABE782BE-FC3B-4020-B845-678D20BC035B}" srcOrd="1" destOrd="0" presId="urn:microsoft.com/office/officeart/2005/8/layout/cycle2"/>
    <dgm:cxn modelId="{32877F4E-0533-48E0-B6D7-CD1F20CA3A94}" type="presOf" srcId="{5B21CE85-53F8-4DEA-B4DA-0CA8940D990F}" destId="{FD054674-9E54-4402-A62E-1838F0326C65}" srcOrd="0" destOrd="0" presId="urn:microsoft.com/office/officeart/2005/8/layout/cycle2"/>
    <dgm:cxn modelId="{FD02C684-0A69-4213-97B2-772579003B66}" type="presOf" srcId="{FA5A7CE6-A514-44A5-935F-A4D5DC78C046}" destId="{90DEE10A-7D5D-4098-A332-7E00AA8D7BE0}" srcOrd="0" destOrd="0" presId="urn:microsoft.com/office/officeart/2005/8/layout/cycle2"/>
    <dgm:cxn modelId="{E5044CD0-B19E-4B82-A605-654A246F5F93}" srcId="{9EFE9EDA-2015-4240-BDA2-B6BFDDE51962}" destId="{FA5A7CE6-A514-44A5-935F-A4D5DC78C046}" srcOrd="4" destOrd="0" parTransId="{328B7449-DE80-4FAC-9C52-D5BF0A445DD2}" sibTransId="{5F60AA91-155C-43E2-A344-CB6E15471E41}"/>
    <dgm:cxn modelId="{9029C1BB-0FD7-4AF8-9AE2-82CEC64BB8B6}" type="presOf" srcId="{9EFE9EDA-2015-4240-BDA2-B6BFDDE51962}" destId="{0B3F6C19-9633-4B40-9538-3BDE4AB5AEA7}" srcOrd="0" destOrd="0" presId="urn:microsoft.com/office/officeart/2005/8/layout/cycle2"/>
    <dgm:cxn modelId="{5AAF9B35-2921-47AB-BD4D-F0E4FC4462E1}" type="presOf" srcId="{8E373124-5A84-4F4F-96F9-3E1321760D39}" destId="{B0C82CF3-73C6-4A9F-8A5D-AE03E94CE4DE}" srcOrd="0" destOrd="0" presId="urn:microsoft.com/office/officeart/2005/8/layout/cycle2"/>
    <dgm:cxn modelId="{266D01A6-F835-4C57-8314-22B21D84F749}" type="presOf" srcId="{5B21CE85-53F8-4DEA-B4DA-0CA8940D990F}" destId="{2EBF71F2-1B9E-423D-BF15-A5296C4F802C}" srcOrd="1" destOrd="0" presId="urn:microsoft.com/office/officeart/2005/8/layout/cycle2"/>
    <dgm:cxn modelId="{EAEBB143-D677-485D-A6ED-C8113D1B7F30}" type="presOf" srcId="{9BE36DA4-4DD6-4280-8DF5-D5D0F3AF8FBA}" destId="{3DD6A6F9-7EC6-4115-B096-8F1901812185}" srcOrd="1" destOrd="0" presId="urn:microsoft.com/office/officeart/2005/8/layout/cycle2"/>
    <dgm:cxn modelId="{B90BE028-D55A-4318-9C58-FE8F23111740}" type="presOf" srcId="{EB9AF705-1647-4F7E-B432-DD01B96D7855}" destId="{9C857C1F-0FD8-4456-B128-5D11411492FF}" srcOrd="0" destOrd="0" presId="urn:microsoft.com/office/officeart/2005/8/layout/cycle2"/>
    <dgm:cxn modelId="{4984AE8D-9559-4A1A-8B42-539D9F662E0E}" type="presOf" srcId="{EB9AF705-1647-4F7E-B432-DD01B96D7855}" destId="{48F19261-0A6C-402F-A396-51FE05CBDD5A}" srcOrd="1" destOrd="0" presId="urn:microsoft.com/office/officeart/2005/8/layout/cycle2"/>
    <dgm:cxn modelId="{0CF990CA-8D27-42DA-A2EE-FF01DE7F5414}" type="presOf" srcId="{68EB03F5-E402-4BC5-AF9F-DD6302414BD4}" destId="{DBB21738-8E72-4292-8B5B-B1B19B47D50F}" srcOrd="0" destOrd="0" presId="urn:microsoft.com/office/officeart/2005/8/layout/cycle2"/>
    <dgm:cxn modelId="{30362ACB-DD3B-4FE2-9968-282089E28842}" type="presOf" srcId="{F8082B8B-7D1A-422F-8D67-9AD5C0E10215}" destId="{F8501928-A215-40EF-83B8-99309CE7ABF8}" srcOrd="0" destOrd="0" presId="urn:microsoft.com/office/officeart/2005/8/layout/cycle2"/>
    <dgm:cxn modelId="{51836395-B37C-4367-9DBF-4A703EFFE77B}" srcId="{9EFE9EDA-2015-4240-BDA2-B6BFDDE51962}" destId="{F06A8C21-28BE-4BDF-AB04-30C283B79CD6}" srcOrd="5" destOrd="0" parTransId="{18C918D7-2AA2-43CA-B321-162BB990B97A}" sibTransId="{ACCD4716-D3A9-4CF9-881F-5B0E8947553F}"/>
    <dgm:cxn modelId="{1D22B83A-DF5D-4555-B707-1FB376A0E903}" type="presParOf" srcId="{0B3F6C19-9633-4B40-9538-3BDE4AB5AEA7}" destId="{712367A0-D7E2-4984-B1E9-826A548886BF}" srcOrd="0" destOrd="0" presId="urn:microsoft.com/office/officeart/2005/8/layout/cycle2"/>
    <dgm:cxn modelId="{F887AD10-E6EA-4EF6-902D-95F5D8D7A00A}" type="presParOf" srcId="{0B3F6C19-9633-4B40-9538-3BDE4AB5AEA7}" destId="{B0C82CF3-73C6-4A9F-8A5D-AE03E94CE4DE}" srcOrd="1" destOrd="0" presId="urn:microsoft.com/office/officeart/2005/8/layout/cycle2"/>
    <dgm:cxn modelId="{57014005-7C5A-4783-9458-BC9F621032CC}" type="presParOf" srcId="{B0C82CF3-73C6-4A9F-8A5D-AE03E94CE4DE}" destId="{5C003F10-0D06-43B2-A83D-834EF248B656}" srcOrd="0" destOrd="0" presId="urn:microsoft.com/office/officeart/2005/8/layout/cycle2"/>
    <dgm:cxn modelId="{A4F1BBEE-CAC6-4A03-B224-E3EA877FD88D}" type="presParOf" srcId="{0B3F6C19-9633-4B40-9538-3BDE4AB5AEA7}" destId="{C98383AB-2F95-435F-9D69-177B5F04A4D1}" srcOrd="2" destOrd="0" presId="urn:microsoft.com/office/officeart/2005/8/layout/cycle2"/>
    <dgm:cxn modelId="{3BF6F8A6-6FA7-471C-9F2F-BF3D4D75A7C8}" type="presParOf" srcId="{0B3F6C19-9633-4B40-9538-3BDE4AB5AEA7}" destId="{9C857C1F-0FD8-4456-B128-5D11411492FF}" srcOrd="3" destOrd="0" presId="urn:microsoft.com/office/officeart/2005/8/layout/cycle2"/>
    <dgm:cxn modelId="{1BE84666-55A7-4CDC-820B-44907AB39996}" type="presParOf" srcId="{9C857C1F-0FD8-4456-B128-5D11411492FF}" destId="{48F19261-0A6C-402F-A396-51FE05CBDD5A}" srcOrd="0" destOrd="0" presId="urn:microsoft.com/office/officeart/2005/8/layout/cycle2"/>
    <dgm:cxn modelId="{9A3A23D3-130F-4EDF-8DF5-1006EF2A2BB3}" type="presParOf" srcId="{0B3F6C19-9633-4B40-9538-3BDE4AB5AEA7}" destId="{78297B4D-225F-489C-AE70-DD00A50DB90F}" srcOrd="4" destOrd="0" presId="urn:microsoft.com/office/officeart/2005/8/layout/cycle2"/>
    <dgm:cxn modelId="{0628BEDB-A914-4612-813D-E26594891AE1}" type="presParOf" srcId="{0B3F6C19-9633-4B40-9538-3BDE4AB5AEA7}" destId="{DBB21738-8E72-4292-8B5B-B1B19B47D50F}" srcOrd="5" destOrd="0" presId="urn:microsoft.com/office/officeart/2005/8/layout/cycle2"/>
    <dgm:cxn modelId="{57F66DA6-97FC-4502-9EFB-F1EE3D5D06AA}" type="presParOf" srcId="{DBB21738-8E72-4292-8B5B-B1B19B47D50F}" destId="{72188701-0E9D-4A1B-8B58-A4EED01B2F74}" srcOrd="0" destOrd="0" presId="urn:microsoft.com/office/officeart/2005/8/layout/cycle2"/>
    <dgm:cxn modelId="{7CA6CA00-8087-46BA-B806-58C9A0152D0C}" type="presParOf" srcId="{0B3F6C19-9633-4B40-9538-3BDE4AB5AEA7}" destId="{0CC4C891-09ED-40D8-B7C5-E2D0EFF0A3D4}" srcOrd="6" destOrd="0" presId="urn:microsoft.com/office/officeart/2005/8/layout/cycle2"/>
    <dgm:cxn modelId="{1FC70F7D-4C2B-4B3C-B7CB-ED74CD5453E7}" type="presParOf" srcId="{0B3F6C19-9633-4B40-9538-3BDE4AB5AEA7}" destId="{FD054674-9E54-4402-A62E-1838F0326C65}" srcOrd="7" destOrd="0" presId="urn:microsoft.com/office/officeart/2005/8/layout/cycle2"/>
    <dgm:cxn modelId="{CBBA35A0-A494-4ACF-8B7E-7D1BAF0FC789}" type="presParOf" srcId="{FD054674-9E54-4402-A62E-1838F0326C65}" destId="{2EBF71F2-1B9E-423D-BF15-A5296C4F802C}" srcOrd="0" destOrd="0" presId="urn:microsoft.com/office/officeart/2005/8/layout/cycle2"/>
    <dgm:cxn modelId="{0ED91AE9-AB9C-45E7-91FB-93AB09DC227F}" type="presParOf" srcId="{0B3F6C19-9633-4B40-9538-3BDE4AB5AEA7}" destId="{90DEE10A-7D5D-4098-A332-7E00AA8D7BE0}" srcOrd="8" destOrd="0" presId="urn:microsoft.com/office/officeart/2005/8/layout/cycle2"/>
    <dgm:cxn modelId="{615067BA-096E-425B-A958-9E484CE04713}" type="presParOf" srcId="{0B3F6C19-9633-4B40-9538-3BDE4AB5AEA7}" destId="{0FC2B425-36D0-432D-9649-6311B279CBB4}" srcOrd="9" destOrd="0" presId="urn:microsoft.com/office/officeart/2005/8/layout/cycle2"/>
    <dgm:cxn modelId="{38BF76F8-451E-435D-8BDD-7DE46BECC067}" type="presParOf" srcId="{0FC2B425-36D0-432D-9649-6311B279CBB4}" destId="{ABE782BE-FC3B-4020-B845-678D20BC035B}" srcOrd="0" destOrd="0" presId="urn:microsoft.com/office/officeart/2005/8/layout/cycle2"/>
    <dgm:cxn modelId="{71C1AE03-76D4-491C-8CC7-0F37B791AB1C}" type="presParOf" srcId="{0B3F6C19-9633-4B40-9538-3BDE4AB5AEA7}" destId="{B3733D79-9AC5-4B76-B061-5C706E3E4EE6}" srcOrd="10" destOrd="0" presId="urn:microsoft.com/office/officeart/2005/8/layout/cycle2"/>
    <dgm:cxn modelId="{329DF909-B9AB-4682-879F-2A01F6CDA183}" type="presParOf" srcId="{0B3F6C19-9633-4B40-9538-3BDE4AB5AEA7}" destId="{1B803997-9DE5-4493-B565-235584E3FAFA}" srcOrd="11" destOrd="0" presId="urn:microsoft.com/office/officeart/2005/8/layout/cycle2"/>
    <dgm:cxn modelId="{C183C488-31A1-44EB-A7FB-EDEFBB77E2AA}" type="presParOf" srcId="{1B803997-9DE5-4493-B565-235584E3FAFA}" destId="{225247A1-80D7-4284-BB6B-C024B64F8A83}" srcOrd="0" destOrd="0" presId="urn:microsoft.com/office/officeart/2005/8/layout/cycle2"/>
    <dgm:cxn modelId="{670E1605-F43B-4FCC-A4C9-A2B3088C5037}" type="presParOf" srcId="{0B3F6C19-9633-4B40-9538-3BDE4AB5AEA7}" destId="{F8501928-A215-40EF-83B8-99309CE7ABF8}" srcOrd="12" destOrd="0" presId="urn:microsoft.com/office/officeart/2005/8/layout/cycle2"/>
    <dgm:cxn modelId="{ED7EAEE2-6B32-4E6C-81A7-438ACFB2AD50}" type="presParOf" srcId="{0B3F6C19-9633-4B40-9538-3BDE4AB5AEA7}" destId="{35B2FB92-04A5-41B9-AF9B-01A1D2AE5A42}" srcOrd="13" destOrd="0" presId="urn:microsoft.com/office/officeart/2005/8/layout/cycle2"/>
    <dgm:cxn modelId="{203F0A27-91BC-426E-9EDB-79FED3118174}" type="presParOf" srcId="{35B2FB92-04A5-41B9-AF9B-01A1D2AE5A42}" destId="{3DD6A6F9-7EC6-4115-B096-8F19018121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E9EDA-2015-4240-BDA2-B6BFDDE51962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A3287E0-6D0A-42B2-9C8E-8E3FD913920B}">
      <dgm:prSet phldrT="[Текст]"/>
      <dgm:spPr/>
      <dgm:t>
        <a:bodyPr/>
        <a:lstStyle/>
        <a:p>
          <a:r>
            <a:rPr lang="ru-RU" dirty="0" smtClean="0"/>
            <a:t>з</a:t>
          </a:r>
          <a:endParaRPr lang="ru-RU" dirty="0"/>
        </a:p>
      </dgm:t>
    </dgm:pt>
    <dgm:pt modelId="{1DBF785B-D321-4EF5-B0E3-36EF4B50FF6C}" type="parTrans" cxnId="{335D0817-ED98-45B0-AD04-38D3E4795D55}">
      <dgm:prSet/>
      <dgm:spPr/>
      <dgm:t>
        <a:bodyPr/>
        <a:lstStyle/>
        <a:p>
          <a:endParaRPr lang="ru-RU"/>
        </a:p>
      </dgm:t>
    </dgm:pt>
    <dgm:pt modelId="{8E373124-5A84-4F4F-96F9-3E1321760D39}" type="sibTrans" cxnId="{335D0817-ED98-45B0-AD04-38D3E4795D55}">
      <dgm:prSet/>
      <dgm:spPr/>
      <dgm:t>
        <a:bodyPr/>
        <a:lstStyle/>
        <a:p>
          <a:endParaRPr lang="ru-RU"/>
        </a:p>
      </dgm:t>
    </dgm:pt>
    <dgm:pt modelId="{8A2FA8BB-1231-4160-A286-C777EEB7C00F}">
      <dgm:prSet phldrT="[Текст]"/>
      <dgm:spPr/>
      <dgm:t>
        <a:bodyPr/>
        <a:lstStyle/>
        <a:p>
          <a:r>
            <a:rPr lang="ru-RU" dirty="0" smtClean="0"/>
            <a:t>у</a:t>
          </a:r>
          <a:endParaRPr lang="ru-RU" dirty="0"/>
        </a:p>
      </dgm:t>
    </dgm:pt>
    <dgm:pt modelId="{CFE5B82F-DB85-4678-9EDF-C6FEE0830012}" type="parTrans" cxnId="{E4B030F9-D4D3-4E80-9EED-000489B9FA81}">
      <dgm:prSet/>
      <dgm:spPr/>
      <dgm:t>
        <a:bodyPr/>
        <a:lstStyle/>
        <a:p>
          <a:endParaRPr lang="ru-RU"/>
        </a:p>
      </dgm:t>
    </dgm:pt>
    <dgm:pt modelId="{EB9AF705-1647-4F7E-B432-DD01B96D7855}" type="sibTrans" cxnId="{E4B030F9-D4D3-4E80-9EED-000489B9FA81}">
      <dgm:prSet/>
      <dgm:spPr/>
      <dgm:t>
        <a:bodyPr/>
        <a:lstStyle/>
        <a:p>
          <a:endParaRPr lang="ru-RU"/>
        </a:p>
      </dgm:t>
    </dgm:pt>
    <dgm:pt modelId="{AA7CF9A5-8CF6-4B67-984D-0C163B7B2C26}">
      <dgm:prSet phldrT="[Текст]"/>
      <dgm:spPr/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1A44AF63-628D-4CD8-9FF5-FF6E86DE9EE4}" type="parTrans" cxnId="{46AD1058-7418-4B69-AA62-6610613417C4}">
      <dgm:prSet/>
      <dgm:spPr/>
      <dgm:t>
        <a:bodyPr/>
        <a:lstStyle/>
        <a:p>
          <a:endParaRPr lang="ru-RU"/>
        </a:p>
      </dgm:t>
    </dgm:pt>
    <dgm:pt modelId="{68EB03F5-E402-4BC5-AF9F-DD6302414BD4}" type="sibTrans" cxnId="{46AD1058-7418-4B69-AA62-6610613417C4}">
      <dgm:prSet/>
      <dgm:spPr/>
      <dgm:t>
        <a:bodyPr/>
        <a:lstStyle/>
        <a:p>
          <a:endParaRPr lang="ru-RU"/>
        </a:p>
      </dgm:t>
    </dgm:pt>
    <dgm:pt modelId="{CF01072D-14F5-4521-992A-B97F3F305DD1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40FDA20D-FC31-4D8B-87BF-C0011247A222}" type="parTrans" cxnId="{77675C74-E0DB-4DAC-806F-A4BB78787EBB}">
      <dgm:prSet/>
      <dgm:spPr/>
      <dgm:t>
        <a:bodyPr/>
        <a:lstStyle/>
        <a:p>
          <a:endParaRPr lang="ru-RU"/>
        </a:p>
      </dgm:t>
    </dgm:pt>
    <dgm:pt modelId="{5B21CE85-53F8-4DEA-B4DA-0CA8940D990F}" type="sibTrans" cxnId="{77675C74-E0DB-4DAC-806F-A4BB78787EBB}">
      <dgm:prSet/>
      <dgm:spPr/>
      <dgm:t>
        <a:bodyPr/>
        <a:lstStyle/>
        <a:p>
          <a:endParaRPr lang="ru-RU"/>
        </a:p>
      </dgm:t>
    </dgm:pt>
    <dgm:pt modelId="{FA5A7CE6-A514-44A5-935F-A4D5DC78C046}">
      <dgm:prSet phldrT="[Текст]"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328B7449-DE80-4FAC-9C52-D5BF0A445DD2}" type="parTrans" cxnId="{E5044CD0-B19E-4B82-A605-654A246F5F93}">
      <dgm:prSet/>
      <dgm:spPr/>
      <dgm:t>
        <a:bodyPr/>
        <a:lstStyle/>
        <a:p>
          <a:endParaRPr lang="ru-RU"/>
        </a:p>
      </dgm:t>
    </dgm:pt>
    <dgm:pt modelId="{5F60AA91-155C-43E2-A344-CB6E15471E41}" type="sibTrans" cxnId="{E5044CD0-B19E-4B82-A605-654A246F5F93}">
      <dgm:prSet/>
      <dgm:spPr/>
      <dgm:t>
        <a:bodyPr/>
        <a:lstStyle/>
        <a:p>
          <a:endParaRPr lang="ru-RU"/>
        </a:p>
      </dgm:t>
    </dgm:pt>
    <dgm:pt modelId="{F06A8C21-28BE-4BDF-AB04-30C283B79CD6}">
      <dgm:prSet/>
      <dgm:spPr/>
      <dgm:t>
        <a:bodyPr/>
        <a:lstStyle/>
        <a:p>
          <a:r>
            <a:rPr lang="ru-RU" dirty="0" smtClean="0"/>
            <a:t>х</a:t>
          </a:r>
          <a:r>
            <a:rPr lang="en-US" dirty="0" smtClean="0"/>
            <a:t>I</a:t>
          </a:r>
          <a:endParaRPr lang="ru-RU" dirty="0"/>
        </a:p>
      </dgm:t>
    </dgm:pt>
    <dgm:pt modelId="{18C918D7-2AA2-43CA-B321-162BB990B97A}" type="parTrans" cxnId="{51836395-B37C-4367-9DBF-4A703EFFE77B}">
      <dgm:prSet/>
      <dgm:spPr/>
      <dgm:t>
        <a:bodyPr/>
        <a:lstStyle/>
        <a:p>
          <a:endParaRPr lang="ru-RU"/>
        </a:p>
      </dgm:t>
    </dgm:pt>
    <dgm:pt modelId="{ACCD4716-D3A9-4CF9-881F-5B0E8947553F}" type="sibTrans" cxnId="{51836395-B37C-4367-9DBF-4A703EFFE77B}">
      <dgm:prSet/>
      <dgm:spPr/>
      <dgm:t>
        <a:bodyPr/>
        <a:lstStyle/>
        <a:p>
          <a:endParaRPr lang="ru-RU"/>
        </a:p>
      </dgm:t>
    </dgm:pt>
    <dgm:pt modelId="{0B3F6C19-9633-4B40-9538-3BDE4AB5AEA7}" type="pres">
      <dgm:prSet presAssocID="{9EFE9EDA-2015-4240-BDA2-B6BFDDE519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367A0-D7E2-4984-B1E9-826A548886BF}" type="pres">
      <dgm:prSet presAssocID="{6A3287E0-6D0A-42B2-9C8E-8E3FD91392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82CF3-73C6-4A9F-8A5D-AE03E94CE4DE}" type="pres">
      <dgm:prSet presAssocID="{8E373124-5A84-4F4F-96F9-3E1321760D3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5C003F10-0D06-43B2-A83D-834EF248B656}" type="pres">
      <dgm:prSet presAssocID="{8E373124-5A84-4F4F-96F9-3E1321760D3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98383AB-2F95-435F-9D69-177B5F04A4D1}" type="pres">
      <dgm:prSet presAssocID="{8A2FA8BB-1231-4160-A286-C777EEB7C00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57C1F-0FD8-4456-B128-5D11411492FF}" type="pres">
      <dgm:prSet presAssocID="{EB9AF705-1647-4F7E-B432-DD01B96D785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8F19261-0A6C-402F-A396-51FE05CBDD5A}" type="pres">
      <dgm:prSet presAssocID="{EB9AF705-1647-4F7E-B432-DD01B96D785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8297B4D-225F-489C-AE70-DD00A50DB90F}" type="pres">
      <dgm:prSet presAssocID="{AA7CF9A5-8CF6-4B67-984D-0C163B7B2C2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21738-8E72-4292-8B5B-B1B19B47D50F}" type="pres">
      <dgm:prSet presAssocID="{68EB03F5-E402-4BC5-AF9F-DD6302414BD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72188701-0E9D-4A1B-8B58-A4EED01B2F74}" type="pres">
      <dgm:prSet presAssocID="{68EB03F5-E402-4BC5-AF9F-DD6302414BD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CC4C891-09ED-40D8-B7C5-E2D0EFF0A3D4}" type="pres">
      <dgm:prSet presAssocID="{CF01072D-14F5-4521-992A-B97F3F305D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54674-9E54-4402-A62E-1838F0326C65}" type="pres">
      <dgm:prSet presAssocID="{5B21CE85-53F8-4DEA-B4DA-0CA8940D990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EBF71F2-1B9E-423D-BF15-A5296C4F802C}" type="pres">
      <dgm:prSet presAssocID="{5B21CE85-53F8-4DEA-B4DA-0CA8940D990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0DEE10A-7D5D-4098-A332-7E00AA8D7BE0}" type="pres">
      <dgm:prSet presAssocID="{FA5A7CE6-A514-44A5-935F-A4D5DC78C0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2B425-36D0-432D-9649-6311B279CBB4}" type="pres">
      <dgm:prSet presAssocID="{5F60AA91-155C-43E2-A344-CB6E15471E4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BE782BE-FC3B-4020-B845-678D20BC035B}" type="pres">
      <dgm:prSet presAssocID="{5F60AA91-155C-43E2-A344-CB6E15471E4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3733D79-9AC5-4B76-B061-5C706E3E4EE6}" type="pres">
      <dgm:prSet presAssocID="{F06A8C21-28BE-4BDF-AB04-30C283B79CD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3997-9DE5-4493-B565-235584E3FAFA}" type="pres">
      <dgm:prSet presAssocID="{ACCD4716-D3A9-4CF9-881F-5B0E8947553F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25247A1-80D7-4284-BB6B-C024B64F8A83}" type="pres">
      <dgm:prSet presAssocID="{ACCD4716-D3A9-4CF9-881F-5B0E8947553F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1B33FF2-B62C-4102-B5FE-ED651ABB6AC6}" type="presOf" srcId="{ACCD4716-D3A9-4CF9-881F-5B0E8947553F}" destId="{225247A1-80D7-4284-BB6B-C024B64F8A83}" srcOrd="1" destOrd="0" presId="urn:microsoft.com/office/officeart/2005/8/layout/cycle2"/>
    <dgm:cxn modelId="{7BA51D4F-514B-4433-A532-B800BE323A0B}" type="presOf" srcId="{F06A8C21-28BE-4BDF-AB04-30C283B79CD6}" destId="{B3733D79-9AC5-4B76-B061-5C706E3E4EE6}" srcOrd="0" destOrd="0" presId="urn:microsoft.com/office/officeart/2005/8/layout/cycle2"/>
    <dgm:cxn modelId="{E5044CD0-B19E-4B82-A605-654A246F5F93}" srcId="{9EFE9EDA-2015-4240-BDA2-B6BFDDE51962}" destId="{FA5A7CE6-A514-44A5-935F-A4D5DC78C046}" srcOrd="4" destOrd="0" parTransId="{328B7449-DE80-4FAC-9C52-D5BF0A445DD2}" sibTransId="{5F60AA91-155C-43E2-A344-CB6E15471E41}"/>
    <dgm:cxn modelId="{E4B030F9-D4D3-4E80-9EED-000489B9FA81}" srcId="{9EFE9EDA-2015-4240-BDA2-B6BFDDE51962}" destId="{8A2FA8BB-1231-4160-A286-C777EEB7C00F}" srcOrd="1" destOrd="0" parTransId="{CFE5B82F-DB85-4678-9EDF-C6FEE0830012}" sibTransId="{EB9AF705-1647-4F7E-B432-DD01B96D7855}"/>
    <dgm:cxn modelId="{0CD6BCBA-A617-4982-8B2D-EC4EF974C6CA}" type="presOf" srcId="{8A2FA8BB-1231-4160-A286-C777EEB7C00F}" destId="{C98383AB-2F95-435F-9D69-177B5F04A4D1}" srcOrd="0" destOrd="0" presId="urn:microsoft.com/office/officeart/2005/8/layout/cycle2"/>
    <dgm:cxn modelId="{AA0A3C78-41F3-461E-8654-3189D89766A9}" type="presOf" srcId="{5F60AA91-155C-43E2-A344-CB6E15471E41}" destId="{0FC2B425-36D0-432D-9649-6311B279CBB4}" srcOrd="0" destOrd="0" presId="urn:microsoft.com/office/officeart/2005/8/layout/cycle2"/>
    <dgm:cxn modelId="{0CF990CA-8D27-42DA-A2EE-FF01DE7F5414}" type="presOf" srcId="{68EB03F5-E402-4BC5-AF9F-DD6302414BD4}" destId="{DBB21738-8E72-4292-8B5B-B1B19B47D50F}" srcOrd="0" destOrd="0" presId="urn:microsoft.com/office/officeart/2005/8/layout/cycle2"/>
    <dgm:cxn modelId="{46AD1058-7418-4B69-AA62-6610613417C4}" srcId="{9EFE9EDA-2015-4240-BDA2-B6BFDDE51962}" destId="{AA7CF9A5-8CF6-4B67-984D-0C163B7B2C26}" srcOrd="2" destOrd="0" parTransId="{1A44AF63-628D-4CD8-9FF5-FF6E86DE9EE4}" sibTransId="{68EB03F5-E402-4BC5-AF9F-DD6302414BD4}"/>
    <dgm:cxn modelId="{0EC6C3FD-F1F1-42B4-B8A9-B59BD2022A6F}" type="presOf" srcId="{68EB03F5-E402-4BC5-AF9F-DD6302414BD4}" destId="{72188701-0E9D-4A1B-8B58-A4EED01B2F74}" srcOrd="1" destOrd="0" presId="urn:microsoft.com/office/officeart/2005/8/layout/cycle2"/>
    <dgm:cxn modelId="{5AAF9B35-2921-47AB-BD4D-F0E4FC4462E1}" type="presOf" srcId="{8E373124-5A84-4F4F-96F9-3E1321760D39}" destId="{B0C82CF3-73C6-4A9F-8A5D-AE03E94CE4DE}" srcOrd="0" destOrd="0" presId="urn:microsoft.com/office/officeart/2005/8/layout/cycle2"/>
    <dgm:cxn modelId="{FD02C684-0A69-4213-97B2-772579003B66}" type="presOf" srcId="{FA5A7CE6-A514-44A5-935F-A4D5DC78C046}" destId="{90DEE10A-7D5D-4098-A332-7E00AA8D7BE0}" srcOrd="0" destOrd="0" presId="urn:microsoft.com/office/officeart/2005/8/layout/cycle2"/>
    <dgm:cxn modelId="{32877F4E-0533-48E0-B6D7-CD1F20CA3A94}" type="presOf" srcId="{5B21CE85-53F8-4DEA-B4DA-0CA8940D990F}" destId="{FD054674-9E54-4402-A62E-1838F0326C65}" srcOrd="0" destOrd="0" presId="urn:microsoft.com/office/officeart/2005/8/layout/cycle2"/>
    <dgm:cxn modelId="{4984AE8D-9559-4A1A-8B42-539D9F662E0E}" type="presOf" srcId="{EB9AF705-1647-4F7E-B432-DD01B96D7855}" destId="{48F19261-0A6C-402F-A396-51FE05CBDD5A}" srcOrd="1" destOrd="0" presId="urn:microsoft.com/office/officeart/2005/8/layout/cycle2"/>
    <dgm:cxn modelId="{266D01A6-F835-4C57-8314-22B21D84F749}" type="presOf" srcId="{5B21CE85-53F8-4DEA-B4DA-0CA8940D990F}" destId="{2EBF71F2-1B9E-423D-BF15-A5296C4F802C}" srcOrd="1" destOrd="0" presId="urn:microsoft.com/office/officeart/2005/8/layout/cycle2"/>
    <dgm:cxn modelId="{27E85ED5-7D2A-484C-AB8E-7C0E8E26F3C9}" type="presOf" srcId="{ACCD4716-D3A9-4CF9-881F-5B0E8947553F}" destId="{1B803997-9DE5-4493-B565-235584E3FAFA}" srcOrd="0" destOrd="0" presId="urn:microsoft.com/office/officeart/2005/8/layout/cycle2"/>
    <dgm:cxn modelId="{16C7A8FE-5FB0-43F2-B255-C97C9914B05F}" type="presOf" srcId="{CF01072D-14F5-4521-992A-B97F3F305DD1}" destId="{0CC4C891-09ED-40D8-B7C5-E2D0EFF0A3D4}" srcOrd="0" destOrd="0" presId="urn:microsoft.com/office/officeart/2005/8/layout/cycle2"/>
    <dgm:cxn modelId="{B6B5079A-4F39-4488-A94B-6E334455BBEC}" type="presOf" srcId="{8E373124-5A84-4F4F-96F9-3E1321760D39}" destId="{5C003F10-0D06-43B2-A83D-834EF248B656}" srcOrd="1" destOrd="0" presId="urn:microsoft.com/office/officeart/2005/8/layout/cycle2"/>
    <dgm:cxn modelId="{335D0817-ED98-45B0-AD04-38D3E4795D55}" srcId="{9EFE9EDA-2015-4240-BDA2-B6BFDDE51962}" destId="{6A3287E0-6D0A-42B2-9C8E-8E3FD913920B}" srcOrd="0" destOrd="0" parTransId="{1DBF785B-D321-4EF5-B0E3-36EF4B50FF6C}" sibTransId="{8E373124-5A84-4F4F-96F9-3E1321760D39}"/>
    <dgm:cxn modelId="{51836395-B37C-4367-9DBF-4A703EFFE77B}" srcId="{9EFE9EDA-2015-4240-BDA2-B6BFDDE51962}" destId="{F06A8C21-28BE-4BDF-AB04-30C283B79CD6}" srcOrd="5" destOrd="0" parTransId="{18C918D7-2AA2-43CA-B321-162BB990B97A}" sibTransId="{ACCD4716-D3A9-4CF9-881F-5B0E8947553F}"/>
    <dgm:cxn modelId="{B90BE028-D55A-4318-9C58-FE8F23111740}" type="presOf" srcId="{EB9AF705-1647-4F7E-B432-DD01B96D7855}" destId="{9C857C1F-0FD8-4456-B128-5D11411492FF}" srcOrd="0" destOrd="0" presId="urn:microsoft.com/office/officeart/2005/8/layout/cycle2"/>
    <dgm:cxn modelId="{7E400819-D91E-4071-AA6B-264BBB258797}" type="presOf" srcId="{AA7CF9A5-8CF6-4B67-984D-0C163B7B2C26}" destId="{78297B4D-225F-489C-AE70-DD00A50DB90F}" srcOrd="0" destOrd="0" presId="urn:microsoft.com/office/officeart/2005/8/layout/cycle2"/>
    <dgm:cxn modelId="{A2A5F1B8-2667-44CA-90CF-429BD0C97EDC}" type="presOf" srcId="{5F60AA91-155C-43E2-A344-CB6E15471E41}" destId="{ABE782BE-FC3B-4020-B845-678D20BC035B}" srcOrd="1" destOrd="0" presId="urn:microsoft.com/office/officeart/2005/8/layout/cycle2"/>
    <dgm:cxn modelId="{9029C1BB-0FD7-4AF8-9AE2-82CEC64BB8B6}" type="presOf" srcId="{9EFE9EDA-2015-4240-BDA2-B6BFDDE51962}" destId="{0B3F6C19-9633-4B40-9538-3BDE4AB5AEA7}" srcOrd="0" destOrd="0" presId="urn:microsoft.com/office/officeart/2005/8/layout/cycle2"/>
    <dgm:cxn modelId="{77675C74-E0DB-4DAC-806F-A4BB78787EBB}" srcId="{9EFE9EDA-2015-4240-BDA2-B6BFDDE51962}" destId="{CF01072D-14F5-4521-992A-B97F3F305DD1}" srcOrd="3" destOrd="0" parTransId="{40FDA20D-FC31-4D8B-87BF-C0011247A222}" sibTransId="{5B21CE85-53F8-4DEA-B4DA-0CA8940D990F}"/>
    <dgm:cxn modelId="{720343DE-9915-4C78-B138-CC17E48B61AF}" type="presOf" srcId="{6A3287E0-6D0A-42B2-9C8E-8E3FD913920B}" destId="{712367A0-D7E2-4984-B1E9-826A548886BF}" srcOrd="0" destOrd="0" presId="urn:microsoft.com/office/officeart/2005/8/layout/cycle2"/>
    <dgm:cxn modelId="{1D22B83A-DF5D-4555-B707-1FB376A0E903}" type="presParOf" srcId="{0B3F6C19-9633-4B40-9538-3BDE4AB5AEA7}" destId="{712367A0-D7E2-4984-B1E9-826A548886BF}" srcOrd="0" destOrd="0" presId="urn:microsoft.com/office/officeart/2005/8/layout/cycle2"/>
    <dgm:cxn modelId="{F887AD10-E6EA-4EF6-902D-95F5D8D7A00A}" type="presParOf" srcId="{0B3F6C19-9633-4B40-9538-3BDE4AB5AEA7}" destId="{B0C82CF3-73C6-4A9F-8A5D-AE03E94CE4DE}" srcOrd="1" destOrd="0" presId="urn:microsoft.com/office/officeart/2005/8/layout/cycle2"/>
    <dgm:cxn modelId="{57014005-7C5A-4783-9458-BC9F621032CC}" type="presParOf" srcId="{B0C82CF3-73C6-4A9F-8A5D-AE03E94CE4DE}" destId="{5C003F10-0D06-43B2-A83D-834EF248B656}" srcOrd="0" destOrd="0" presId="urn:microsoft.com/office/officeart/2005/8/layout/cycle2"/>
    <dgm:cxn modelId="{A4F1BBEE-CAC6-4A03-B224-E3EA877FD88D}" type="presParOf" srcId="{0B3F6C19-9633-4B40-9538-3BDE4AB5AEA7}" destId="{C98383AB-2F95-435F-9D69-177B5F04A4D1}" srcOrd="2" destOrd="0" presId="urn:microsoft.com/office/officeart/2005/8/layout/cycle2"/>
    <dgm:cxn modelId="{3BF6F8A6-6FA7-471C-9F2F-BF3D4D75A7C8}" type="presParOf" srcId="{0B3F6C19-9633-4B40-9538-3BDE4AB5AEA7}" destId="{9C857C1F-0FD8-4456-B128-5D11411492FF}" srcOrd="3" destOrd="0" presId="urn:microsoft.com/office/officeart/2005/8/layout/cycle2"/>
    <dgm:cxn modelId="{1BE84666-55A7-4CDC-820B-44907AB39996}" type="presParOf" srcId="{9C857C1F-0FD8-4456-B128-5D11411492FF}" destId="{48F19261-0A6C-402F-A396-51FE05CBDD5A}" srcOrd="0" destOrd="0" presId="urn:microsoft.com/office/officeart/2005/8/layout/cycle2"/>
    <dgm:cxn modelId="{9A3A23D3-130F-4EDF-8DF5-1006EF2A2BB3}" type="presParOf" srcId="{0B3F6C19-9633-4B40-9538-3BDE4AB5AEA7}" destId="{78297B4D-225F-489C-AE70-DD00A50DB90F}" srcOrd="4" destOrd="0" presId="urn:microsoft.com/office/officeart/2005/8/layout/cycle2"/>
    <dgm:cxn modelId="{0628BEDB-A914-4612-813D-E26594891AE1}" type="presParOf" srcId="{0B3F6C19-9633-4B40-9538-3BDE4AB5AEA7}" destId="{DBB21738-8E72-4292-8B5B-B1B19B47D50F}" srcOrd="5" destOrd="0" presId="urn:microsoft.com/office/officeart/2005/8/layout/cycle2"/>
    <dgm:cxn modelId="{57F66DA6-97FC-4502-9EFB-F1EE3D5D06AA}" type="presParOf" srcId="{DBB21738-8E72-4292-8B5B-B1B19B47D50F}" destId="{72188701-0E9D-4A1B-8B58-A4EED01B2F74}" srcOrd="0" destOrd="0" presId="urn:microsoft.com/office/officeart/2005/8/layout/cycle2"/>
    <dgm:cxn modelId="{7CA6CA00-8087-46BA-B806-58C9A0152D0C}" type="presParOf" srcId="{0B3F6C19-9633-4B40-9538-3BDE4AB5AEA7}" destId="{0CC4C891-09ED-40D8-B7C5-E2D0EFF0A3D4}" srcOrd="6" destOrd="0" presId="urn:microsoft.com/office/officeart/2005/8/layout/cycle2"/>
    <dgm:cxn modelId="{1FC70F7D-4C2B-4B3C-B7CB-ED74CD5453E7}" type="presParOf" srcId="{0B3F6C19-9633-4B40-9538-3BDE4AB5AEA7}" destId="{FD054674-9E54-4402-A62E-1838F0326C65}" srcOrd="7" destOrd="0" presId="urn:microsoft.com/office/officeart/2005/8/layout/cycle2"/>
    <dgm:cxn modelId="{CBBA35A0-A494-4ACF-8B7E-7D1BAF0FC789}" type="presParOf" srcId="{FD054674-9E54-4402-A62E-1838F0326C65}" destId="{2EBF71F2-1B9E-423D-BF15-A5296C4F802C}" srcOrd="0" destOrd="0" presId="urn:microsoft.com/office/officeart/2005/8/layout/cycle2"/>
    <dgm:cxn modelId="{0ED91AE9-AB9C-45E7-91FB-93AB09DC227F}" type="presParOf" srcId="{0B3F6C19-9633-4B40-9538-3BDE4AB5AEA7}" destId="{90DEE10A-7D5D-4098-A332-7E00AA8D7BE0}" srcOrd="8" destOrd="0" presId="urn:microsoft.com/office/officeart/2005/8/layout/cycle2"/>
    <dgm:cxn modelId="{615067BA-096E-425B-A958-9E484CE04713}" type="presParOf" srcId="{0B3F6C19-9633-4B40-9538-3BDE4AB5AEA7}" destId="{0FC2B425-36D0-432D-9649-6311B279CBB4}" srcOrd="9" destOrd="0" presId="urn:microsoft.com/office/officeart/2005/8/layout/cycle2"/>
    <dgm:cxn modelId="{38BF76F8-451E-435D-8BDD-7DE46BECC067}" type="presParOf" srcId="{0FC2B425-36D0-432D-9649-6311B279CBB4}" destId="{ABE782BE-FC3B-4020-B845-678D20BC035B}" srcOrd="0" destOrd="0" presId="urn:microsoft.com/office/officeart/2005/8/layout/cycle2"/>
    <dgm:cxn modelId="{71C1AE03-76D4-491C-8CC7-0F37B791AB1C}" type="presParOf" srcId="{0B3F6C19-9633-4B40-9538-3BDE4AB5AEA7}" destId="{B3733D79-9AC5-4B76-B061-5C706E3E4EE6}" srcOrd="10" destOrd="0" presId="urn:microsoft.com/office/officeart/2005/8/layout/cycle2"/>
    <dgm:cxn modelId="{329DF909-B9AB-4682-879F-2A01F6CDA183}" type="presParOf" srcId="{0B3F6C19-9633-4B40-9538-3BDE4AB5AEA7}" destId="{1B803997-9DE5-4493-B565-235584E3FAFA}" srcOrd="11" destOrd="0" presId="urn:microsoft.com/office/officeart/2005/8/layout/cycle2"/>
    <dgm:cxn modelId="{C183C488-31A1-44EB-A7FB-EDEFBB77E2AA}" type="presParOf" srcId="{1B803997-9DE5-4493-B565-235584E3FAFA}" destId="{225247A1-80D7-4284-BB6B-C024B64F8A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1AECD-EC3D-4723-A42A-5D709EEEB22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CE6F29E-6440-4433-BE22-611351CABF2A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Инсценировка</a:t>
          </a:r>
          <a:endParaRPr lang="ru-RU" dirty="0">
            <a:solidFill>
              <a:srgbClr val="C00000"/>
            </a:solidFill>
          </a:endParaRPr>
        </a:p>
      </dgm:t>
    </dgm:pt>
    <dgm:pt modelId="{72D1AD54-7BED-4BF9-9BD6-616B810F9E32}" type="parTrans" cxnId="{9F217768-A93C-4CCD-A408-5F21643D178A}">
      <dgm:prSet/>
      <dgm:spPr/>
      <dgm:t>
        <a:bodyPr/>
        <a:lstStyle/>
        <a:p>
          <a:endParaRPr lang="ru-RU"/>
        </a:p>
      </dgm:t>
    </dgm:pt>
    <dgm:pt modelId="{1AB43EF0-C2F7-4E99-A74F-1DE9B9A3EE66}" type="sibTrans" cxnId="{9F217768-A93C-4CCD-A408-5F21643D178A}">
      <dgm:prSet/>
      <dgm:spPr/>
      <dgm:t>
        <a:bodyPr/>
        <a:lstStyle/>
        <a:p>
          <a:endParaRPr lang="ru-RU"/>
        </a:p>
      </dgm:t>
    </dgm:pt>
    <dgm:pt modelId="{06DC180F-D9FA-4D8B-9E6A-C881101CD05E}">
      <dgm:prSet/>
      <dgm:spPr/>
      <dgm:t>
        <a:bodyPr/>
        <a:lstStyle/>
        <a:p>
          <a:pPr rtl="0"/>
          <a:r>
            <a:rPr lang="ru-RU" b="1" dirty="0" smtClean="0">
              <a:solidFill>
                <a:srgbClr val="00B050"/>
              </a:solidFill>
            </a:rPr>
            <a:t>Муртузалиев Рустамла </a:t>
          </a:r>
        </a:p>
        <a:p>
          <a:pPr rtl="0"/>
          <a:r>
            <a:rPr lang="ru-RU" b="1" dirty="0" smtClean="0">
              <a:solidFill>
                <a:srgbClr val="0070C0"/>
              </a:solidFill>
            </a:rPr>
            <a:t>хабар х</a:t>
          </a:r>
          <a:r>
            <a:rPr lang="en-US" b="1" dirty="0" smtClean="0">
              <a:solidFill>
                <a:srgbClr val="0070C0"/>
              </a:solidFill>
            </a:rPr>
            <a:t>I</a:t>
          </a:r>
          <a:r>
            <a:rPr lang="ru-RU" b="1" dirty="0" smtClean="0">
              <a:solidFill>
                <a:srgbClr val="0070C0"/>
              </a:solidFill>
            </a:rPr>
            <a:t>ясибли </a:t>
          </a:r>
          <a:endParaRPr lang="ru-RU" dirty="0">
            <a:solidFill>
              <a:srgbClr val="0070C0"/>
            </a:solidFill>
          </a:endParaRPr>
        </a:p>
      </dgm:t>
    </dgm:pt>
    <dgm:pt modelId="{5748EB6C-1146-4B3B-B268-AAD1A93FEECC}" type="parTrans" cxnId="{724BEEFD-1813-4234-AB17-91DD67C4F115}">
      <dgm:prSet/>
      <dgm:spPr/>
      <dgm:t>
        <a:bodyPr/>
        <a:lstStyle/>
        <a:p>
          <a:endParaRPr lang="ru-RU"/>
        </a:p>
      </dgm:t>
    </dgm:pt>
    <dgm:pt modelId="{3128E9EF-24C1-482A-99A7-2948CD0144DC}" type="sibTrans" cxnId="{724BEEFD-1813-4234-AB17-91DD67C4F115}">
      <dgm:prSet/>
      <dgm:spPr/>
      <dgm:t>
        <a:bodyPr/>
        <a:lstStyle/>
        <a:p>
          <a:endParaRPr lang="ru-RU"/>
        </a:p>
      </dgm:t>
    </dgm:pt>
    <dgm:pt modelId="{3A43B7F8-899B-4E68-931D-0F1E4B4EB54A}" type="pres">
      <dgm:prSet presAssocID="{B781AECD-EC3D-4723-A42A-5D709EEEB2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A320BC-6284-4233-95A9-897FB9703961}" type="pres">
      <dgm:prSet presAssocID="{5CE6F29E-6440-4433-BE22-611351CABF2A}" presName="circle1" presStyleLbl="node1" presStyleIdx="0" presStyleCnt="2"/>
      <dgm:spPr/>
    </dgm:pt>
    <dgm:pt modelId="{E5E50908-5668-4CE4-91A7-684EF71E3A34}" type="pres">
      <dgm:prSet presAssocID="{5CE6F29E-6440-4433-BE22-611351CABF2A}" presName="space" presStyleCnt="0"/>
      <dgm:spPr/>
    </dgm:pt>
    <dgm:pt modelId="{B624482F-07C9-497E-9AE2-E00089C31226}" type="pres">
      <dgm:prSet presAssocID="{5CE6F29E-6440-4433-BE22-611351CABF2A}" presName="rect1" presStyleLbl="alignAcc1" presStyleIdx="0" presStyleCnt="2"/>
      <dgm:spPr/>
      <dgm:t>
        <a:bodyPr/>
        <a:lstStyle/>
        <a:p>
          <a:endParaRPr lang="ru-RU"/>
        </a:p>
      </dgm:t>
    </dgm:pt>
    <dgm:pt modelId="{30C727CB-2E29-4844-98C2-13FDB4F4E386}" type="pres">
      <dgm:prSet presAssocID="{06DC180F-D9FA-4D8B-9E6A-C881101CD05E}" presName="vertSpace2" presStyleLbl="node1" presStyleIdx="0" presStyleCnt="2"/>
      <dgm:spPr/>
    </dgm:pt>
    <dgm:pt modelId="{92B154E5-4F10-4F4A-8CA5-A15C5C53E7C7}" type="pres">
      <dgm:prSet presAssocID="{06DC180F-D9FA-4D8B-9E6A-C881101CD05E}" presName="circle2" presStyleLbl="node1" presStyleIdx="1" presStyleCnt="2"/>
      <dgm:spPr/>
    </dgm:pt>
    <dgm:pt modelId="{5E210166-481A-4C64-9C2C-0E9AB8341DC2}" type="pres">
      <dgm:prSet presAssocID="{06DC180F-D9FA-4D8B-9E6A-C881101CD05E}" presName="rect2" presStyleLbl="alignAcc1" presStyleIdx="1" presStyleCnt="2"/>
      <dgm:spPr/>
      <dgm:t>
        <a:bodyPr/>
        <a:lstStyle/>
        <a:p>
          <a:endParaRPr lang="ru-RU"/>
        </a:p>
      </dgm:t>
    </dgm:pt>
    <dgm:pt modelId="{2DBEA7B9-6DBB-4E8C-9000-D5FB2DE698F4}" type="pres">
      <dgm:prSet presAssocID="{5CE6F29E-6440-4433-BE22-611351CABF2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66C5-4D0A-4DA3-BA60-1B0C782EE364}" type="pres">
      <dgm:prSet presAssocID="{06DC180F-D9FA-4D8B-9E6A-C881101CD05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AE348-74CC-4EB6-AF0C-81D80811F42D}" type="presOf" srcId="{5CE6F29E-6440-4433-BE22-611351CABF2A}" destId="{2DBEA7B9-6DBB-4E8C-9000-D5FB2DE698F4}" srcOrd="1" destOrd="0" presId="urn:microsoft.com/office/officeart/2005/8/layout/target3"/>
    <dgm:cxn modelId="{9F217768-A93C-4CCD-A408-5F21643D178A}" srcId="{B781AECD-EC3D-4723-A42A-5D709EEEB229}" destId="{5CE6F29E-6440-4433-BE22-611351CABF2A}" srcOrd="0" destOrd="0" parTransId="{72D1AD54-7BED-4BF9-9BD6-616B810F9E32}" sibTransId="{1AB43EF0-C2F7-4E99-A74F-1DE9B9A3EE66}"/>
    <dgm:cxn modelId="{62860FE3-137A-4A00-8044-A0D5A53F14FB}" type="presOf" srcId="{06DC180F-D9FA-4D8B-9E6A-C881101CD05E}" destId="{5E210166-481A-4C64-9C2C-0E9AB8341DC2}" srcOrd="0" destOrd="0" presId="urn:microsoft.com/office/officeart/2005/8/layout/target3"/>
    <dgm:cxn modelId="{98A61ACE-8294-4ABF-ADBA-8D9BB65FED6D}" type="presOf" srcId="{5CE6F29E-6440-4433-BE22-611351CABF2A}" destId="{B624482F-07C9-497E-9AE2-E00089C31226}" srcOrd="0" destOrd="0" presId="urn:microsoft.com/office/officeart/2005/8/layout/target3"/>
    <dgm:cxn modelId="{83AAC5FC-6A39-4E80-A644-B22ABC8700D4}" type="presOf" srcId="{06DC180F-D9FA-4D8B-9E6A-C881101CD05E}" destId="{DDD366C5-4D0A-4DA3-BA60-1B0C782EE364}" srcOrd="1" destOrd="0" presId="urn:microsoft.com/office/officeart/2005/8/layout/target3"/>
    <dgm:cxn modelId="{9EBAC5A1-7989-488A-9E8E-64B31D9F05E8}" type="presOf" srcId="{B781AECD-EC3D-4723-A42A-5D709EEEB229}" destId="{3A43B7F8-899B-4E68-931D-0F1E4B4EB54A}" srcOrd="0" destOrd="0" presId="urn:microsoft.com/office/officeart/2005/8/layout/target3"/>
    <dgm:cxn modelId="{724BEEFD-1813-4234-AB17-91DD67C4F115}" srcId="{B781AECD-EC3D-4723-A42A-5D709EEEB229}" destId="{06DC180F-D9FA-4D8B-9E6A-C881101CD05E}" srcOrd="1" destOrd="0" parTransId="{5748EB6C-1146-4B3B-B268-AAD1A93FEECC}" sibTransId="{3128E9EF-24C1-482A-99A7-2948CD0144DC}"/>
    <dgm:cxn modelId="{B304D74F-8196-4CAF-B710-475105D60CB4}" type="presParOf" srcId="{3A43B7F8-899B-4E68-931D-0F1E4B4EB54A}" destId="{D1A320BC-6284-4233-95A9-897FB9703961}" srcOrd="0" destOrd="0" presId="urn:microsoft.com/office/officeart/2005/8/layout/target3"/>
    <dgm:cxn modelId="{ED28EED6-3B2E-4537-A494-A7F76B3BB6C8}" type="presParOf" srcId="{3A43B7F8-899B-4E68-931D-0F1E4B4EB54A}" destId="{E5E50908-5668-4CE4-91A7-684EF71E3A34}" srcOrd="1" destOrd="0" presId="urn:microsoft.com/office/officeart/2005/8/layout/target3"/>
    <dgm:cxn modelId="{C6EA3064-AA53-4D05-AE23-2829072C96A9}" type="presParOf" srcId="{3A43B7F8-899B-4E68-931D-0F1E4B4EB54A}" destId="{B624482F-07C9-497E-9AE2-E00089C31226}" srcOrd="2" destOrd="0" presId="urn:microsoft.com/office/officeart/2005/8/layout/target3"/>
    <dgm:cxn modelId="{DA283B48-73D0-43D5-8A9A-95482DDF317A}" type="presParOf" srcId="{3A43B7F8-899B-4E68-931D-0F1E4B4EB54A}" destId="{30C727CB-2E29-4844-98C2-13FDB4F4E386}" srcOrd="3" destOrd="0" presId="urn:microsoft.com/office/officeart/2005/8/layout/target3"/>
    <dgm:cxn modelId="{EFD29CBD-102E-444C-BE65-38BD62F472C7}" type="presParOf" srcId="{3A43B7F8-899B-4E68-931D-0F1E4B4EB54A}" destId="{92B154E5-4F10-4F4A-8CA5-A15C5C53E7C7}" srcOrd="4" destOrd="0" presId="urn:microsoft.com/office/officeart/2005/8/layout/target3"/>
    <dgm:cxn modelId="{B9D98FD7-6551-4A87-A957-5C2248058E0F}" type="presParOf" srcId="{3A43B7F8-899B-4E68-931D-0F1E4B4EB54A}" destId="{5E210166-481A-4C64-9C2C-0E9AB8341DC2}" srcOrd="5" destOrd="0" presId="urn:microsoft.com/office/officeart/2005/8/layout/target3"/>
    <dgm:cxn modelId="{B8F6FFDA-8A54-4ECD-ADCC-F7FCFA20271F}" type="presParOf" srcId="{3A43B7F8-899B-4E68-931D-0F1E4B4EB54A}" destId="{2DBEA7B9-6DBB-4E8C-9000-D5FB2DE698F4}" srcOrd="6" destOrd="0" presId="urn:microsoft.com/office/officeart/2005/8/layout/target3"/>
    <dgm:cxn modelId="{D330CC31-2451-4C6F-BAF1-B15CFE1CA5AC}" type="presParOf" srcId="{3A43B7F8-899B-4E68-931D-0F1E4B4EB54A}" destId="{DDD366C5-4D0A-4DA3-BA60-1B0C782EE36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367A0-D7E2-4984-B1E9-826A548886BF}">
      <dsp:nvSpPr>
        <dsp:cNvPr id="0" name=""/>
        <dsp:cNvSpPr/>
      </dsp:nvSpPr>
      <dsp:spPr>
        <a:xfrm>
          <a:off x="1231818" y="660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</a:t>
          </a:r>
          <a:endParaRPr lang="ru-RU" sz="2000" kern="1200" dirty="0"/>
        </a:p>
      </dsp:txBody>
      <dsp:txXfrm>
        <a:off x="1303385" y="72227"/>
        <a:ext cx="345557" cy="345557"/>
      </dsp:txXfrm>
    </dsp:sp>
    <dsp:sp modelId="{B0C82CF3-73C6-4A9F-8A5D-AE03E94CE4DE}">
      <dsp:nvSpPr>
        <dsp:cNvPr id="0" name=""/>
        <dsp:cNvSpPr/>
      </dsp:nvSpPr>
      <dsp:spPr>
        <a:xfrm rot="1542857">
          <a:off x="1738354" y="320003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40279" y="344557"/>
        <a:ext cx="90700" cy="98959"/>
      </dsp:txXfrm>
    </dsp:sp>
    <dsp:sp modelId="{C98383AB-2F95-435F-9D69-177B5F04A4D1}">
      <dsp:nvSpPr>
        <dsp:cNvPr id="0" name=""/>
        <dsp:cNvSpPr/>
      </dsp:nvSpPr>
      <dsp:spPr>
        <a:xfrm>
          <a:off x="1892378" y="318769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</a:t>
          </a:r>
          <a:endParaRPr lang="ru-RU" sz="2000" kern="1200" dirty="0"/>
        </a:p>
      </dsp:txBody>
      <dsp:txXfrm>
        <a:off x="1963945" y="390336"/>
        <a:ext cx="345557" cy="345557"/>
      </dsp:txXfrm>
    </dsp:sp>
    <dsp:sp modelId="{9C857C1F-0FD8-4456-B128-5D11411492FF}">
      <dsp:nvSpPr>
        <dsp:cNvPr id="0" name=""/>
        <dsp:cNvSpPr/>
      </dsp:nvSpPr>
      <dsp:spPr>
        <a:xfrm rot="4628571">
          <a:off x="2152694" y="834465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67805" y="848504"/>
        <a:ext cx="90700" cy="98959"/>
      </dsp:txXfrm>
    </dsp:sp>
    <dsp:sp modelId="{78297B4D-225F-489C-AE70-DD00A50DB90F}">
      <dsp:nvSpPr>
        <dsp:cNvPr id="0" name=""/>
        <dsp:cNvSpPr/>
      </dsp:nvSpPr>
      <dsp:spPr>
        <a:xfrm>
          <a:off x="2055523" y="1033554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</a:t>
          </a:r>
          <a:endParaRPr lang="ru-RU" sz="2000" kern="1200" dirty="0"/>
        </a:p>
      </dsp:txBody>
      <dsp:txXfrm>
        <a:off x="2127090" y="1105121"/>
        <a:ext cx="345557" cy="345557"/>
      </dsp:txXfrm>
    </dsp:sp>
    <dsp:sp modelId="{DBB21738-8E72-4292-8B5B-B1B19B47D50F}">
      <dsp:nvSpPr>
        <dsp:cNvPr id="0" name=""/>
        <dsp:cNvSpPr/>
      </dsp:nvSpPr>
      <dsp:spPr>
        <a:xfrm rot="7714286">
          <a:off x="2008808" y="1479172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040361" y="1496964"/>
        <a:ext cx="90700" cy="98959"/>
      </dsp:txXfrm>
    </dsp:sp>
    <dsp:sp modelId="{0CC4C891-09ED-40D8-B7C5-E2D0EFF0A3D4}">
      <dsp:nvSpPr>
        <dsp:cNvPr id="0" name=""/>
        <dsp:cNvSpPr/>
      </dsp:nvSpPr>
      <dsp:spPr>
        <a:xfrm>
          <a:off x="1598401" y="1606767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</a:t>
          </a:r>
          <a:endParaRPr lang="ru-RU" sz="2000" kern="1200" dirty="0"/>
        </a:p>
      </dsp:txBody>
      <dsp:txXfrm>
        <a:off x="1669968" y="1678334"/>
        <a:ext cx="345557" cy="345557"/>
      </dsp:txXfrm>
    </dsp:sp>
    <dsp:sp modelId="{FD054674-9E54-4402-A62E-1838F0326C65}">
      <dsp:nvSpPr>
        <dsp:cNvPr id="0" name=""/>
        <dsp:cNvSpPr/>
      </dsp:nvSpPr>
      <dsp:spPr>
        <a:xfrm rot="10800000">
          <a:off x="1415045" y="1768645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453916" y="1801632"/>
        <a:ext cx="90700" cy="98959"/>
      </dsp:txXfrm>
    </dsp:sp>
    <dsp:sp modelId="{90DEE10A-7D5D-4098-A332-7E00AA8D7BE0}">
      <dsp:nvSpPr>
        <dsp:cNvPr id="0" name=""/>
        <dsp:cNvSpPr/>
      </dsp:nvSpPr>
      <dsp:spPr>
        <a:xfrm>
          <a:off x="865235" y="1606767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</a:t>
          </a:r>
          <a:endParaRPr lang="ru-RU" sz="2000" kern="1200" dirty="0"/>
        </a:p>
      </dsp:txBody>
      <dsp:txXfrm>
        <a:off x="936802" y="1678334"/>
        <a:ext cx="345557" cy="345557"/>
      </dsp:txXfrm>
    </dsp:sp>
    <dsp:sp modelId="{0FC2B425-36D0-432D-9649-6311B279CBB4}">
      <dsp:nvSpPr>
        <dsp:cNvPr id="0" name=""/>
        <dsp:cNvSpPr/>
      </dsp:nvSpPr>
      <dsp:spPr>
        <a:xfrm rot="13885714">
          <a:off x="818520" y="1484906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850073" y="1533088"/>
        <a:ext cx="90700" cy="98959"/>
      </dsp:txXfrm>
    </dsp:sp>
    <dsp:sp modelId="{B3733D79-9AC5-4B76-B061-5C706E3E4EE6}">
      <dsp:nvSpPr>
        <dsp:cNvPr id="0" name=""/>
        <dsp:cNvSpPr/>
      </dsp:nvSpPr>
      <dsp:spPr>
        <a:xfrm>
          <a:off x="408113" y="1033554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</a:t>
          </a:r>
          <a:endParaRPr lang="ru-RU" sz="2000" kern="1200" dirty="0"/>
        </a:p>
      </dsp:txBody>
      <dsp:txXfrm>
        <a:off x="479680" y="1105121"/>
        <a:ext cx="345557" cy="345557"/>
      </dsp:txXfrm>
    </dsp:sp>
    <dsp:sp modelId="{1B803997-9DE5-4493-B565-235584E3FAFA}">
      <dsp:nvSpPr>
        <dsp:cNvPr id="0" name=""/>
        <dsp:cNvSpPr/>
      </dsp:nvSpPr>
      <dsp:spPr>
        <a:xfrm rot="16971429">
          <a:off x="668429" y="841616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83540" y="893551"/>
        <a:ext cx="90700" cy="98959"/>
      </dsp:txXfrm>
    </dsp:sp>
    <dsp:sp modelId="{F8501928-A215-40EF-83B8-99309CE7ABF8}">
      <dsp:nvSpPr>
        <dsp:cNvPr id="0" name=""/>
        <dsp:cNvSpPr/>
      </dsp:nvSpPr>
      <dsp:spPr>
        <a:xfrm>
          <a:off x="571258" y="318769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</a:t>
          </a:r>
          <a:endParaRPr lang="ru-RU" sz="2000" kern="1200" dirty="0"/>
        </a:p>
      </dsp:txBody>
      <dsp:txXfrm>
        <a:off x="642825" y="390336"/>
        <a:ext cx="345557" cy="345557"/>
      </dsp:txXfrm>
    </dsp:sp>
    <dsp:sp modelId="{35B2FB92-04A5-41B9-AF9B-01A1D2AE5A42}">
      <dsp:nvSpPr>
        <dsp:cNvPr id="0" name=""/>
        <dsp:cNvSpPr/>
      </dsp:nvSpPr>
      <dsp:spPr>
        <a:xfrm rot="20057143">
          <a:off x="1077793" y="323185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79718" y="364605"/>
        <a:ext cx="90700" cy="98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367A0-D7E2-4984-B1E9-826A548886BF}">
      <dsp:nvSpPr>
        <dsp:cNvPr id="0" name=""/>
        <dsp:cNvSpPr/>
      </dsp:nvSpPr>
      <dsp:spPr>
        <a:xfrm>
          <a:off x="1214519" y="765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</a:t>
          </a:r>
          <a:endParaRPr lang="ru-RU" sz="2200" kern="1200" dirty="0"/>
        </a:p>
      </dsp:txBody>
      <dsp:txXfrm>
        <a:off x="1291153" y="77399"/>
        <a:ext cx="370020" cy="370020"/>
      </dsp:txXfrm>
    </dsp:sp>
    <dsp:sp modelId="{B0C82CF3-73C6-4A9F-8A5D-AE03E94CE4DE}">
      <dsp:nvSpPr>
        <dsp:cNvPr id="0" name=""/>
        <dsp:cNvSpPr/>
      </dsp:nvSpPr>
      <dsp:spPr>
        <a:xfrm rot="1800000">
          <a:off x="1743426" y="368549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46220" y="393442"/>
        <a:ext cx="97336" cy="105965"/>
      </dsp:txXfrm>
    </dsp:sp>
    <dsp:sp modelId="{C98383AB-2F95-435F-9D69-177B5F04A4D1}">
      <dsp:nvSpPr>
        <dsp:cNvPr id="0" name=""/>
        <dsp:cNvSpPr/>
      </dsp:nvSpPr>
      <dsp:spPr>
        <a:xfrm>
          <a:off x="1894912" y="393590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</a:t>
          </a:r>
          <a:endParaRPr lang="ru-RU" sz="2200" kern="1200" dirty="0"/>
        </a:p>
      </dsp:txBody>
      <dsp:txXfrm>
        <a:off x="1971546" y="470224"/>
        <a:ext cx="370020" cy="370020"/>
      </dsp:txXfrm>
    </dsp:sp>
    <dsp:sp modelId="{9C857C1F-0FD8-4456-B128-5D11411492FF}">
      <dsp:nvSpPr>
        <dsp:cNvPr id="0" name=""/>
        <dsp:cNvSpPr/>
      </dsp:nvSpPr>
      <dsp:spPr>
        <a:xfrm rot="5400000">
          <a:off x="2087030" y="955819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07888" y="970284"/>
        <a:ext cx="97336" cy="105965"/>
      </dsp:txXfrm>
    </dsp:sp>
    <dsp:sp modelId="{78297B4D-225F-489C-AE70-DD00A50DB90F}">
      <dsp:nvSpPr>
        <dsp:cNvPr id="0" name=""/>
        <dsp:cNvSpPr/>
      </dsp:nvSpPr>
      <dsp:spPr>
        <a:xfrm>
          <a:off x="1894912" y="1179239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я</a:t>
          </a:r>
          <a:endParaRPr lang="ru-RU" sz="2200" kern="1200" dirty="0"/>
        </a:p>
      </dsp:txBody>
      <dsp:txXfrm>
        <a:off x="1971546" y="1255873"/>
        <a:ext cx="370020" cy="370020"/>
      </dsp:txXfrm>
    </dsp:sp>
    <dsp:sp modelId="{DBB21738-8E72-4292-8B5B-B1B19B47D50F}">
      <dsp:nvSpPr>
        <dsp:cNvPr id="0" name=""/>
        <dsp:cNvSpPr/>
      </dsp:nvSpPr>
      <dsp:spPr>
        <a:xfrm rot="9000000">
          <a:off x="1750242" y="1547023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789163" y="1571916"/>
        <a:ext cx="97336" cy="105965"/>
      </dsp:txXfrm>
    </dsp:sp>
    <dsp:sp modelId="{0CC4C891-09ED-40D8-B7C5-E2D0EFF0A3D4}">
      <dsp:nvSpPr>
        <dsp:cNvPr id="0" name=""/>
        <dsp:cNvSpPr/>
      </dsp:nvSpPr>
      <dsp:spPr>
        <a:xfrm>
          <a:off x="1214519" y="1572064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</a:t>
          </a:r>
          <a:endParaRPr lang="ru-RU" sz="2200" kern="1200" dirty="0"/>
        </a:p>
      </dsp:txBody>
      <dsp:txXfrm>
        <a:off x="1291153" y="1648698"/>
        <a:ext cx="370020" cy="370020"/>
      </dsp:txXfrm>
    </dsp:sp>
    <dsp:sp modelId="{FD054674-9E54-4402-A62E-1838F0326C65}">
      <dsp:nvSpPr>
        <dsp:cNvPr id="0" name=""/>
        <dsp:cNvSpPr/>
      </dsp:nvSpPr>
      <dsp:spPr>
        <a:xfrm rot="12600000">
          <a:off x="1069850" y="1550959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108771" y="1596710"/>
        <a:ext cx="97336" cy="105965"/>
      </dsp:txXfrm>
    </dsp:sp>
    <dsp:sp modelId="{90DEE10A-7D5D-4098-A332-7E00AA8D7BE0}">
      <dsp:nvSpPr>
        <dsp:cNvPr id="0" name=""/>
        <dsp:cNvSpPr/>
      </dsp:nvSpPr>
      <dsp:spPr>
        <a:xfrm>
          <a:off x="534127" y="1179239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</a:t>
          </a:r>
          <a:endParaRPr lang="ru-RU" sz="2200" kern="1200" dirty="0"/>
        </a:p>
      </dsp:txBody>
      <dsp:txXfrm>
        <a:off x="610761" y="1255873"/>
        <a:ext cx="370020" cy="370020"/>
      </dsp:txXfrm>
    </dsp:sp>
    <dsp:sp modelId="{0FC2B425-36D0-432D-9649-6311B279CBB4}">
      <dsp:nvSpPr>
        <dsp:cNvPr id="0" name=""/>
        <dsp:cNvSpPr/>
      </dsp:nvSpPr>
      <dsp:spPr>
        <a:xfrm rot="16200000">
          <a:off x="726245" y="963689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47103" y="1019869"/>
        <a:ext cx="97336" cy="105965"/>
      </dsp:txXfrm>
    </dsp:sp>
    <dsp:sp modelId="{B3733D79-9AC5-4B76-B061-5C706E3E4EE6}">
      <dsp:nvSpPr>
        <dsp:cNvPr id="0" name=""/>
        <dsp:cNvSpPr/>
      </dsp:nvSpPr>
      <dsp:spPr>
        <a:xfrm>
          <a:off x="534127" y="393590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х</a:t>
          </a:r>
          <a:r>
            <a:rPr lang="en-US" sz="2200" kern="1200" dirty="0" smtClean="0"/>
            <a:t>I</a:t>
          </a:r>
          <a:endParaRPr lang="ru-RU" sz="2200" kern="1200" dirty="0"/>
        </a:p>
      </dsp:txBody>
      <dsp:txXfrm>
        <a:off x="610761" y="470224"/>
        <a:ext cx="370020" cy="370020"/>
      </dsp:txXfrm>
    </dsp:sp>
    <dsp:sp modelId="{1B803997-9DE5-4493-B565-235584E3FAFA}">
      <dsp:nvSpPr>
        <dsp:cNvPr id="0" name=""/>
        <dsp:cNvSpPr/>
      </dsp:nvSpPr>
      <dsp:spPr>
        <a:xfrm rot="19800000">
          <a:off x="1063033" y="372485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65827" y="418236"/>
        <a:ext cx="97336" cy="105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320BC-6284-4233-95A9-897FB9703961}">
      <dsp:nvSpPr>
        <dsp:cNvPr id="0" name=""/>
        <dsp:cNvSpPr/>
      </dsp:nvSpPr>
      <dsp:spPr>
        <a:xfrm>
          <a:off x="0" y="0"/>
          <a:ext cx="3312000" cy="331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4482F-07C9-497E-9AE2-E00089C31226}">
      <dsp:nvSpPr>
        <dsp:cNvPr id="0" name=""/>
        <dsp:cNvSpPr/>
      </dsp:nvSpPr>
      <dsp:spPr>
        <a:xfrm>
          <a:off x="1656000" y="0"/>
          <a:ext cx="6630808" cy="33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C00000"/>
              </a:solidFill>
            </a:rPr>
            <a:t>Инсценировка</a:t>
          </a:r>
          <a:endParaRPr lang="ru-RU" sz="3800" kern="1200" dirty="0">
            <a:solidFill>
              <a:srgbClr val="C00000"/>
            </a:solidFill>
          </a:endParaRPr>
        </a:p>
      </dsp:txBody>
      <dsp:txXfrm>
        <a:off x="1656000" y="0"/>
        <a:ext cx="6630808" cy="1573200"/>
      </dsp:txXfrm>
    </dsp:sp>
    <dsp:sp modelId="{92B154E5-4F10-4F4A-8CA5-A15C5C53E7C7}">
      <dsp:nvSpPr>
        <dsp:cNvPr id="0" name=""/>
        <dsp:cNvSpPr/>
      </dsp:nvSpPr>
      <dsp:spPr>
        <a:xfrm>
          <a:off x="869400" y="1573200"/>
          <a:ext cx="1573200" cy="15732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10166-481A-4C64-9C2C-0E9AB8341DC2}">
      <dsp:nvSpPr>
        <dsp:cNvPr id="0" name=""/>
        <dsp:cNvSpPr/>
      </dsp:nvSpPr>
      <dsp:spPr>
        <a:xfrm>
          <a:off x="1656000" y="1573200"/>
          <a:ext cx="6630808" cy="157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B050"/>
              </a:solidFill>
            </a:rPr>
            <a:t>Муртузалиев Рустамла </a:t>
          </a: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70C0"/>
              </a:solidFill>
            </a:rPr>
            <a:t>хабар х</a:t>
          </a:r>
          <a:r>
            <a:rPr lang="en-US" sz="3800" b="1" kern="1200" dirty="0" smtClean="0">
              <a:solidFill>
                <a:srgbClr val="0070C0"/>
              </a:solidFill>
            </a:rPr>
            <a:t>I</a:t>
          </a:r>
          <a:r>
            <a:rPr lang="ru-RU" sz="3800" b="1" kern="1200" dirty="0" smtClean="0">
              <a:solidFill>
                <a:srgbClr val="0070C0"/>
              </a:solidFill>
            </a:rPr>
            <a:t>ясибли </a:t>
          </a:r>
          <a:endParaRPr lang="ru-RU" sz="3800" kern="1200" dirty="0">
            <a:solidFill>
              <a:srgbClr val="0070C0"/>
            </a:solidFill>
          </a:endParaRPr>
        </a:p>
      </dsp:txBody>
      <dsp:txXfrm>
        <a:off x="1656000" y="1573200"/>
        <a:ext cx="6630808" cy="157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4337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7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61988"/>
            <a:ext cx="4554538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3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03B2CC3-2726-4D4F-A4DE-4CE6EEC2C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92E80A-FCC5-4A8E-A902-FE393FBCBE1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75A763-D62B-40FF-AA3B-7BD2C05813B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14EE-5232-4F9A-B0B6-0A925DB9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078A-AD2B-4DBB-B26F-1DE38497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6700" y="-206375"/>
            <a:ext cx="2052638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07100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1D03-FDE4-4932-8AE2-7A5263998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2FAB9-8C57-416B-9028-523537675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20535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D1D5C-C52C-414A-8BE0-8B19DD46B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00486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CDC8-B139-42DD-98B1-158A63781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3461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9CFED-7475-43F7-9EEA-C23DCD131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29830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20906-909E-4A74-B162-4CCA41993B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25523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B2D8D-8B61-4873-9361-12D3721725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74235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F0323-E17D-4D12-B93A-ADEF5E6E1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31856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26100-A7A1-43BB-916D-CF893B0A6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06178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3C77-134D-41CF-8210-34911C02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3759-360E-4265-BA89-9C2C610B17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772998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9A9CB-845E-4645-8712-29A688F03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79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B0F0F-E6DE-40D5-BBE8-AA6F0E316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37248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5575-9D87-4079-B730-1C6D57677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066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7F5-391B-45DD-97EB-079190997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18C4-C382-4260-AD58-2BCFCA7D2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C240-CCA0-4B9E-83A7-C9792AC5F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5F9A-9856-4981-8902-988534D2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9F7E-1DBE-4F47-81FD-6FFBEBDCB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A59B-32A6-4E8D-9303-0A2065874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1213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2138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61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61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17AC92-6E09-40B9-8E5D-04C744AD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07165C4-764B-4D7D-A4F6-CDCB46087F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72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img_url=http://members.shaw.ca/usamovara/Flja1.gif&amp;uinfo=sw-2042-sh-1035-fw-1817-fh-598-pd-1&amp;p=3&amp;text=%D0%BA%D0%B0%D1%80%D1%82%D0%B8%D0%BD%D0%BA%D0%B8%20%D1%88%D0%BA%D0%BE%D0%BB%D1%8C%D0%BD%D1%8B%D0%B5&amp;noreask=1&amp;pos=110&amp;rpt=simage&amp;lr=39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2" y="692696"/>
            <a:ext cx="6949436" cy="2598464"/>
          </a:xfrm>
          <a:prstGeom prst="rect">
            <a:avLst/>
          </a:prstGeom>
        </p:spPr>
        <p:txBody>
          <a:bodyPr>
            <a:prstTxWarp prst="textWave1">
              <a:avLst>
                <a:gd name="adj1" fmla="val 15868"/>
                <a:gd name="adj2" fmla="val -221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нешла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мез – 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дила </a:t>
            </a:r>
            <a:r>
              <a:rPr lang="ru-RU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даВла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! </a:t>
            </a:r>
          </a:p>
        </p:txBody>
      </p:sp>
      <p:pic>
        <p:nvPicPr>
          <p:cNvPr id="3075" name="Picture 5" descr="C:\Users\ПРИВЕТ\Desktop\РАБОЧИЙ  СТОЛ\РАМКИ\104332657_large_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45720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C:\Users\ПРИВЕТ\Desktop\РАБОЧИЙ  СТОЛ\РАМКИ\104616917_a__7_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9765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5557936"/>
            <a:ext cx="4883150" cy="90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800000"/>
                </a:solidFill>
              </a:rPr>
              <a:t>Х</a:t>
            </a:r>
            <a:r>
              <a:rPr lang="en-US" sz="2400" b="1" i="1" dirty="0" smtClean="0">
                <a:solidFill>
                  <a:srgbClr val="800000"/>
                </a:solidFill>
              </a:rPr>
              <a:t>I</a:t>
            </a:r>
            <a:r>
              <a:rPr lang="ru-RU" sz="2400" b="1" i="1" dirty="0" err="1" smtClean="0">
                <a:solidFill>
                  <a:srgbClr val="800000"/>
                </a:solidFill>
              </a:rPr>
              <a:t>ядурбарибси</a:t>
            </a:r>
            <a:r>
              <a:rPr lang="ru-RU" sz="2400" b="1" i="1" dirty="0" smtClean="0">
                <a:solidFill>
                  <a:srgbClr val="800000"/>
                </a:solidFill>
              </a:rPr>
              <a:t> учитель: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800000"/>
                </a:solidFill>
              </a:rPr>
              <a:t>Г</a:t>
            </a:r>
            <a:r>
              <a:rPr lang="en-US" sz="2400" b="1" i="1" dirty="0">
                <a:solidFill>
                  <a:srgbClr val="800000"/>
                </a:solidFill>
              </a:rPr>
              <a:t>I</a:t>
            </a:r>
            <a:r>
              <a:rPr lang="ru-RU" sz="2400" b="1" i="1" dirty="0" smtClean="0">
                <a:solidFill>
                  <a:srgbClr val="800000"/>
                </a:solidFill>
              </a:rPr>
              <a:t>ялиева З.К.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85750" y="0"/>
            <a:ext cx="864393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  ункъли лук</a:t>
            </a:r>
            <a:r>
              <a:rPr lang="en-US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а?</a:t>
            </a:r>
            <a:r>
              <a:rPr lang="ru-RU" altLang="ru-RU" sz="2800" b="1" dirty="0">
                <a:solidFill>
                  <a:srgbClr val="8C06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altLang="ru-RU" sz="2400" b="1" dirty="0">
                <a:solidFill>
                  <a:srgbClr val="8C06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100" dirty="0"/>
          </a:p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40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Къукъу</a:t>
            </a:r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-лямц</a:t>
            </a:r>
            <a:r>
              <a:rPr lang="en-US" altLang="ru-RU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</a:t>
            </a:r>
            <a:endParaRPr lang="ru-RU" altLang="ru-RU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ях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си   </a:t>
            </a:r>
            <a:r>
              <a:rPr lang="ru-RU" altLang="ru-RU" sz="4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жузли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адамла  г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якьлу  имц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абиру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6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3600" b="1" dirty="0" err="1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Лачинти</a:t>
            </a:r>
            <a:r>
              <a:rPr lang="ru-RU" altLang="ru-RU" sz="36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       </a:t>
            </a:r>
            <a:endParaRPr lang="ru-RU" altLang="ru-RU" sz="4400" b="1" dirty="0">
              <a:solidFill>
                <a:srgbClr val="0000CC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Масли   юрт   </a:t>
            </a:r>
            <a:r>
              <a:rPr lang="ru-RU" altLang="ru-RU" sz="4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жагабиру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,  х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янчили - адам.</a:t>
            </a:r>
            <a:endParaRPr lang="ru-RU" altLang="ru-RU" sz="5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C:\Users\ПРИВЕТ\Desktop\РАБОЧИЙ  СТОЛ\РАМКИ\cf104ac45265ee13aa98cf322c96537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6675"/>
            <a:ext cx="241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3799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07504" y="2262955"/>
            <a:ext cx="864393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</a:t>
            </a:r>
            <a:r>
              <a:rPr lang="en-US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елра </a:t>
            </a:r>
            <a:r>
              <a:rPr lang="ru-RU" altLang="ru-RU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командали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цализи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 </a:t>
            </a:r>
            <a:r>
              <a:rPr lang="ru-RU" altLang="ru-RU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хьардиу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БУРАЛАБИ</a:t>
            </a:r>
            <a:r>
              <a:rPr lang="ru-RU" altLang="ru-RU" sz="2800" b="1" dirty="0" smtClean="0">
                <a:solidFill>
                  <a:srgbClr val="8C06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b="1" dirty="0">
              <a:solidFill>
                <a:srgbClr val="8C06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rgbClr val="8C06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100" dirty="0"/>
          </a:p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altLang="ru-RU" sz="5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96" y="476672"/>
            <a:ext cx="1786283" cy="178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" b="100000" l="2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48487"/>
            <a:ext cx="6394724" cy="35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035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57188" y="285750"/>
            <a:ext cx="82153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Бирк</a:t>
            </a:r>
            <a:r>
              <a:rPr lang="en-US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 </a:t>
            </a:r>
            <a:r>
              <a:rPr lang="ru-RU" alt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беткахъили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саби. Ца х</a:t>
            </a:r>
            <a:r>
              <a:rPr lang="en-US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ярп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яра бирк</a:t>
            </a:r>
            <a:r>
              <a:rPr lang="en-US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имц</a:t>
            </a:r>
            <a:r>
              <a:rPr lang="en-US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абарили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сагаси  дев барая. </a:t>
            </a:r>
          </a:p>
          <a:p>
            <a:endParaRPr lang="ru-RU" altLang="ru-RU" sz="3200" b="1" dirty="0">
              <a:solidFill>
                <a:srgbClr val="8C06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/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Къукъу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-лямц</a:t>
            </a:r>
            <a:r>
              <a:rPr lang="en-US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Лачинти</a:t>
            </a:r>
            <a:r>
              <a:rPr lang="ru-RU" alt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200" dirty="0">
              <a:solidFill>
                <a:srgbClr val="009900"/>
              </a:solidFill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altLang="ru-RU" sz="1200" b="1" dirty="0"/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ГЬУ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КЬА</a:t>
            </a:r>
            <a:endParaRPr lang="ru-RU" altLang="ru-RU" sz="1200" b="1" dirty="0"/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ВА   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altLang="ru-RU" sz="1200" b="1" dirty="0"/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Х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endParaRPr lang="ru-RU" altLang="ru-RU" sz="1200" b="1" dirty="0"/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ДАР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</a:t>
            </a:r>
            <a:endParaRPr lang="ru-RU" alt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280" y="3302349"/>
            <a:ext cx="1786283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3125390" cy="24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39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Литературализирад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суалти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Сегъунти 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произведениебазирад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сари  ишди  бут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ни.</a:t>
            </a:r>
            <a:r>
              <a:rPr lang="ru-RU" alt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6" descr="http://im5-tub-ru.yandex.net/i?id=123498007-6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3183184" cy="3911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2" descr="F:\УРОК  КВН 2 ГОТОВОЕ\7391729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32195"/>
            <a:ext cx="2269952" cy="24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8355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313" y="357188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нализир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къаршити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дугьби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ца-ца х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ярпли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лук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ули,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кьунби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диц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ахъая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dirty="0">
              <a:solidFill>
                <a:srgbClr val="0000CC"/>
              </a:solidFill>
            </a:endParaRPr>
          </a:p>
        </p:txBody>
      </p:sp>
      <p:sp>
        <p:nvSpPr>
          <p:cNvPr id="17411" name="Прямоугольник 15"/>
          <p:cNvSpPr>
            <a:spLocks noChangeArrowheads="1"/>
          </p:cNvSpPr>
          <p:nvPr/>
        </p:nvSpPr>
        <p:spPr bwMode="auto">
          <a:xfrm>
            <a:off x="357188" y="1857375"/>
            <a:ext cx="5143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Г</a:t>
            </a: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   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Шаласи  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Бишт</a:t>
            </a: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аси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Багьласи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Къиянси 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Гъамси   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endParaRPr lang="ru-RU" altLang="ru-RU" sz="2800"/>
          </a:p>
          <a:p>
            <a:endParaRPr lang="ru-RU" altLang="ru-RU" sz="280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000625" y="1857375"/>
          <a:ext cx="3714753" cy="4143378"/>
        </p:xfrm>
        <a:graphic>
          <a:graphicData uri="http://schemas.openxmlformats.org/drawingml/2006/table">
            <a:tbl>
              <a:tblPr/>
              <a:tblGrid>
                <a:gridCol w="518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25" y="1857375"/>
          <a:ext cx="3714753" cy="4143378"/>
        </p:xfrm>
        <a:graphic>
          <a:graphicData uri="http://schemas.openxmlformats.org/drawingml/2006/table">
            <a:tbl>
              <a:tblPr/>
              <a:tblGrid>
                <a:gridCol w="518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6756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21495" y="620688"/>
            <a:ext cx="85010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8.Дугьби  </a:t>
            </a:r>
            <a:r>
              <a:rPr lang="ru-RU" altLang="ru-RU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дарган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мезличи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шурдатирая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altLang="ru-RU" sz="1600" dirty="0">
              <a:solidFill>
                <a:srgbClr val="0000CC"/>
              </a:solidFill>
            </a:endParaRPr>
          </a:p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 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</a:t>
            </a:r>
            <a:r>
              <a:rPr lang="ru-RU" altLang="ru-RU" sz="3600" b="1" dirty="0">
                <a:cs typeface="Times New Roman" panose="02020603050405020304" pitchFamily="18" charset="0"/>
              </a:rPr>
              <a:t>–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</a:t>
            </a:r>
            <a:r>
              <a:rPr lang="ru-RU" altLang="ru-RU" sz="3600" b="1" dirty="0">
                <a:cs typeface="Times New Roman" panose="02020603050405020304" pitchFamily="18" charset="0"/>
              </a:rPr>
              <a:t>–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Десятый </a:t>
            </a:r>
            <a:r>
              <a:rPr lang="ru-RU" altLang="ru-RU" sz="3600" b="1" dirty="0">
                <a:cs typeface="Times New Roman" panose="02020603050405020304" pitchFamily="18" charset="0"/>
              </a:rPr>
              <a:t>–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 </a:t>
            </a:r>
            <a:r>
              <a:rPr lang="ru-RU" altLang="ru-RU" sz="3600" b="1" dirty="0">
                <a:cs typeface="Times New Roman" panose="02020603050405020304" pitchFamily="18" charset="0"/>
              </a:rPr>
              <a:t>–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Двоюродная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-  </a:t>
            </a:r>
            <a:endParaRPr lang="ru-RU" altLang="ru-RU" sz="4400" b="1" dirty="0"/>
          </a:p>
        </p:txBody>
      </p:sp>
      <p:pic>
        <p:nvPicPr>
          <p:cNvPr id="19459" name="Picture 2" descr="F:\УРОК  КВН 2 ГОТОВОЕ\5415763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357688"/>
            <a:ext cx="26431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782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420888"/>
            <a:ext cx="6057558" cy="2857521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Конкурсла итог </a:t>
            </a:r>
            <a:r>
              <a:rPr lang="ru-RU" sz="80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каъни</a:t>
            </a:r>
            <a:r>
              <a:rPr lang="ru-RU" sz="8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!!!</a:t>
            </a:r>
          </a:p>
        </p:txBody>
      </p:sp>
      <p:pic>
        <p:nvPicPr>
          <p:cNvPr id="21507" name="Picture 15" descr="MCj030011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96" y="611757"/>
            <a:ext cx="30241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F:\УРОК  КВН 2 ГОТОВОЕ\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124"/>
            <a:ext cx="3440540" cy="250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F:\УРОК  КВН 2 ГОТОВОЕ\other (185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22838"/>
            <a:ext cx="17145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620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39552" y="1556792"/>
            <a:ext cx="83186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«Нешла мез вег</a:t>
            </a:r>
            <a:r>
              <a:rPr lang="en-US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варкьибси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нешгъунти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сари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илди 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ейгни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вег</a:t>
            </a:r>
            <a:r>
              <a:rPr lang="en-US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 неш х</a:t>
            </a:r>
            <a:r>
              <a:rPr lang="en-US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ейгнигъуна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саби». </a:t>
            </a:r>
            <a:endParaRPr lang="ru-RU" alt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alt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 descr="F:\УРОК  КВН 2 ГОТОВОЕ\f52727a00e83c423094868beb185b76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357688"/>
            <a:ext cx="18573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332657"/>
          <a:ext cx="8286808" cy="33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Рисунок 2" descr="04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71938"/>
            <a:ext cx="18097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3" descr="42624624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071938"/>
            <a:ext cx="2286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575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376" y="1998554"/>
            <a:ext cx="6654854" cy="2076832"/>
          </a:xfrm>
          <a:prstGeom prst="rect">
            <a:avLst/>
          </a:prstGeom>
        </p:spPr>
        <p:txBody>
          <a:bodyPr>
            <a:prstTxWarp prst="textDeflateTop">
              <a:avLst>
                <a:gd name="adj" fmla="val 2556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kern="1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Хъули х</a:t>
            </a:r>
            <a:r>
              <a:rPr lang="en-US" sz="6000" b="1" kern="1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янчи </a:t>
            </a:r>
            <a:r>
              <a:rPr lang="ru-RU" sz="6000" b="1" kern="10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бедни</a:t>
            </a:r>
            <a:endParaRPr lang="ru-RU" sz="6000" b="1" kern="1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00CC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Impact" pitchFamily="34" charset="0"/>
              <a:cs typeface="Arial" charset="0"/>
            </a:endParaRPr>
          </a:p>
        </p:txBody>
      </p:sp>
      <p:pic>
        <p:nvPicPr>
          <p:cNvPr id="22531" name="Picture 5" descr="koti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000500"/>
            <a:ext cx="19288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:\УРОК  КВН 2 ГОТОВОЕ\65336650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1938"/>
            <a:ext cx="20002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260648"/>
            <a:ext cx="2736305" cy="17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idx="10"/>
          </p:nvPr>
        </p:nvSpPr>
        <p:spPr>
          <a:xfrm>
            <a:off x="47625" y="5043784"/>
            <a:ext cx="2116138" cy="3667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26.02.21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625" y="1643063"/>
            <a:ext cx="8115300" cy="38401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kern="0" smtClean="0"/>
              <a:t>  </a:t>
            </a:r>
            <a:r>
              <a:rPr lang="ru-RU" altLang="ru-RU" b="1" i="1" kern="0" smtClean="0"/>
              <a:t>нешла мез руркънилизиб, дурх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назир    вег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ла Ват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айчи, мезличи, литератураличи, историяличи, г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ядатуначи диги, пахру ва иштях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 ак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ахъни;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i="1" kern="0" smtClean="0"/>
              <a:t>дурх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нала мезла ва литературала шайчирти багьудлуми чедаахъни.</a:t>
            </a:r>
            <a:endParaRPr lang="ru-RU" altLang="ru-RU" b="1" i="1" kern="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692696"/>
            <a:ext cx="58579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err="1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32000">
                      <a:srgbClr val="FF0000">
                        <a:alpha val="52000"/>
                      </a:srgbClr>
                    </a:gs>
                    <a:gs pos="65000">
                      <a:schemeClr val="accent4">
                        <a:lumMod val="75000"/>
                        <a:alpha val="48000"/>
                      </a:schemeClr>
                    </a:gs>
                    <a:gs pos="51000">
                      <a:schemeClr val="accent3">
                        <a:lumMod val="60000"/>
                        <a:lumOff val="40000"/>
                        <a:alpha val="56000"/>
                      </a:schemeClr>
                    </a:gs>
                  </a:gsLst>
                  <a:lin ang="27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Дарсла</a:t>
            </a:r>
            <a:r>
              <a:rPr lang="ru-RU" sz="4800" b="1" dirty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32000">
                      <a:srgbClr val="FF0000">
                        <a:alpha val="52000"/>
                      </a:srgbClr>
                    </a:gs>
                    <a:gs pos="65000">
                      <a:schemeClr val="accent4">
                        <a:lumMod val="75000"/>
                        <a:alpha val="48000"/>
                      </a:schemeClr>
                    </a:gs>
                    <a:gs pos="51000">
                      <a:schemeClr val="accent3">
                        <a:lumMod val="60000"/>
                        <a:lumOff val="40000"/>
                        <a:alpha val="56000"/>
                      </a:schemeClr>
                    </a:gs>
                  </a:gsLst>
                  <a:lin ang="27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4800" b="1" dirty="0" err="1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32000">
                      <a:srgbClr val="FF0000">
                        <a:alpha val="52000"/>
                      </a:srgbClr>
                    </a:gs>
                    <a:gs pos="65000">
                      <a:schemeClr val="accent4">
                        <a:lumMod val="75000"/>
                        <a:alpha val="48000"/>
                      </a:schemeClr>
                    </a:gs>
                    <a:gs pos="51000">
                      <a:schemeClr val="accent3">
                        <a:lumMod val="60000"/>
                        <a:lumOff val="40000"/>
                        <a:alpha val="56000"/>
                      </a:schemeClr>
                    </a:gs>
                  </a:gsLst>
                  <a:lin ang="27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мурад</a:t>
            </a:r>
            <a:r>
              <a:rPr lang="ru-RU" sz="4800" b="1" dirty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32000">
                      <a:srgbClr val="FF0000">
                        <a:alpha val="52000"/>
                      </a:srgbClr>
                    </a:gs>
                    <a:gs pos="65000">
                      <a:schemeClr val="accent4">
                        <a:lumMod val="75000"/>
                        <a:alpha val="48000"/>
                      </a:schemeClr>
                    </a:gs>
                    <a:gs pos="51000">
                      <a:schemeClr val="accent3">
                        <a:lumMod val="60000"/>
                        <a:lumOff val="40000"/>
                        <a:alpha val="56000"/>
                      </a:schemeClr>
                    </a:gs>
                  </a:gsLst>
                  <a:lin ang="27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9241"/>
            <a:ext cx="2483768" cy="1403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815812" cy="4309080"/>
          </a:xfrm>
          <a:prstGeom prst="rect">
            <a:avLst/>
          </a:prstGeom>
        </p:spPr>
        <p:txBody>
          <a:bodyPr>
            <a:prstTxWarp prst="textDeflateTop">
              <a:avLst>
                <a:gd name="adj" fmla="val 2556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Баркалла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дак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ибти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  г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ях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лас  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ва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  </a:t>
            </a:r>
          </a:p>
          <a:p>
            <a:pPr algn="ctr">
              <a:defRPr/>
            </a:pP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дишт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ати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,  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х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уша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, чат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нас</a:t>
            </a:r>
          </a:p>
        </p:txBody>
      </p:sp>
      <p:pic>
        <p:nvPicPr>
          <p:cNvPr id="5" name="Picture 4" descr="F:\УРОК  КВН 2 ГОТОВОЕ\0024-024-Spasibo-za-vnima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6951"/>
          <a:stretch/>
        </p:blipFill>
        <p:spPr bwMode="auto">
          <a:xfrm>
            <a:off x="1275226" y="4941168"/>
            <a:ext cx="6522110" cy="152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115616" y="1354641"/>
            <a:ext cx="774263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«Нешла 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 х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едалуси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адам, ц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едеш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едашуси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галгагъуна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сай».</a:t>
            </a:r>
            <a:r>
              <a:rPr lang="ru-RU" altLang="ru-RU" sz="4800" b="1" dirty="0" smtClean="0"/>
              <a:t>      </a:t>
            </a:r>
            <a:endParaRPr lang="ru-RU" alt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ялиев</a:t>
            </a: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7" descr="http://www.edu.cap.ru/home/4671/priem_1_and_10_klass/fi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2878333" cy="2745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1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1520" y="332656"/>
            <a:ext cx="86439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alt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Даргала</a:t>
            </a: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гимн»</a:t>
            </a:r>
          </a:p>
          <a:p>
            <a:pPr lvl="0" algn="ctr" defTabSz="914400" eaLnBrk="0" hangingPunct="0">
              <a:buClrTx/>
              <a:buSzTx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Магомедзапир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ябдуллаев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Дарга</a:t>
            </a: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3" name="Рисунок 7" descr="http://www.edu.cap.ru/home/4671/priem_1_and_10_klass/fi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0208"/>
            <a:ext cx="1729008" cy="1648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37391" y="1844824"/>
            <a:ext cx="86439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hangingPunct="0">
              <a:buClrTx/>
              <a:buSzTx/>
            </a:pPr>
            <a:r>
              <a:rPr lang="ru-RU" altLang="ru-RU" sz="2000" b="1" dirty="0">
                <a:solidFill>
                  <a:srgbClr val="0070C0"/>
                </a:solidFill>
              </a:rPr>
              <a:t>Азир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дус - </a:t>
            </a:r>
            <a:r>
              <a:rPr lang="ru-RU" altLang="ru-RU" sz="2000" b="1" dirty="0" err="1">
                <a:solidFill>
                  <a:srgbClr val="0070C0"/>
                </a:solidFill>
              </a:rPr>
              <a:t>тарих</a:t>
            </a:r>
            <a:r>
              <a:rPr lang="ru-RU" altLang="ru-RU" sz="2000" b="1" dirty="0">
                <a:solidFill>
                  <a:srgbClr val="0070C0"/>
                </a:solidFill>
              </a:rPr>
              <a:t> х</a:t>
            </a:r>
            <a:r>
              <a:rPr lang="en-US" altLang="ru-RU" sz="2000" b="1" dirty="0">
                <a:solidFill>
                  <a:srgbClr val="0070C0"/>
                </a:solidFill>
              </a:rPr>
              <a:t>l</a:t>
            </a:r>
            <a:r>
              <a:rPr lang="ru-RU" altLang="ru-RU" sz="2000" b="1" dirty="0">
                <a:solidFill>
                  <a:srgbClr val="0070C0"/>
                </a:solidFill>
              </a:rPr>
              <a:t>ела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Хабарла </a:t>
            </a:r>
            <a:r>
              <a:rPr lang="ru-RU" altLang="ru-RU" sz="2000" b="1" dirty="0" err="1">
                <a:solidFill>
                  <a:srgbClr val="0070C0"/>
                </a:solidFill>
              </a:rPr>
              <a:t>шандан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altLang="ru-RU" sz="2000" b="1" dirty="0" err="1" smtClean="0">
                <a:solidFill>
                  <a:srgbClr val="0070C0"/>
                </a:solidFill>
              </a:rPr>
              <a:t>Дарга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Цадеш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дубурлантала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Дебшлабарибси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улка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Дагъиста </a:t>
            </a:r>
            <a:r>
              <a:rPr lang="ru-RU" altLang="ru-RU" sz="2000" b="1" dirty="0" err="1">
                <a:solidFill>
                  <a:srgbClr val="0070C0"/>
                </a:solidFill>
              </a:rPr>
              <a:t>дубуртала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Минабиубси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дайла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Берхъаби</a:t>
            </a:r>
            <a:r>
              <a:rPr lang="ru-RU" altLang="ru-RU" sz="2000" b="1" dirty="0">
                <a:solidFill>
                  <a:srgbClr val="0070C0"/>
                </a:solidFill>
              </a:rPr>
              <a:t>, </a:t>
            </a:r>
            <a:r>
              <a:rPr lang="ru-RU" altLang="ru-RU" sz="2000" b="1" dirty="0" err="1">
                <a:solidFill>
                  <a:srgbClr val="0070C0"/>
                </a:solidFill>
              </a:rPr>
              <a:t>жагьбик</a:t>
            </a:r>
            <a:r>
              <a:rPr lang="en-US" altLang="ru-RU" sz="2000" b="1" dirty="0">
                <a:solidFill>
                  <a:srgbClr val="0070C0"/>
                </a:solidFill>
              </a:rPr>
              <a:t>l</a:t>
            </a:r>
            <a:r>
              <a:rPr lang="ru-RU" altLang="ru-RU" sz="2000" b="1" dirty="0">
                <a:solidFill>
                  <a:srgbClr val="0070C0"/>
                </a:solidFill>
              </a:rPr>
              <a:t>аби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Г</a:t>
            </a:r>
            <a:r>
              <a:rPr lang="en-US" altLang="ru-RU" sz="2000" b="1" dirty="0">
                <a:solidFill>
                  <a:srgbClr val="0070C0"/>
                </a:solidFill>
              </a:rPr>
              <a:t>l</a:t>
            </a:r>
            <a:r>
              <a:rPr lang="ru-RU" altLang="ru-RU" sz="2000" b="1" dirty="0" err="1">
                <a:solidFill>
                  <a:srgbClr val="0070C0"/>
                </a:solidFill>
              </a:rPr>
              <a:t>язиз</a:t>
            </a:r>
            <a:r>
              <a:rPr lang="ru-RU" altLang="ru-RU" sz="2000" b="1" dirty="0">
                <a:solidFill>
                  <a:srgbClr val="0070C0"/>
                </a:solidFill>
              </a:rPr>
              <a:t> Ват</a:t>
            </a:r>
            <a:r>
              <a:rPr lang="en-US" altLang="ru-RU" sz="2000" b="1" dirty="0">
                <a:solidFill>
                  <a:srgbClr val="0070C0"/>
                </a:solidFill>
              </a:rPr>
              <a:t>l</a:t>
            </a:r>
            <a:r>
              <a:rPr lang="ru-RU" altLang="ru-RU" sz="2000" b="1" dirty="0">
                <a:solidFill>
                  <a:srgbClr val="0070C0"/>
                </a:solidFill>
              </a:rPr>
              <a:t>ан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нушала. </a:t>
            </a:r>
            <a:endParaRPr lang="ru-RU" altLang="ru-RU" sz="2000" b="1" dirty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FF0000"/>
                </a:solidFill>
              </a:rPr>
              <a:t>Тикрар</a:t>
            </a:r>
            <a:r>
              <a:rPr lang="ru-RU" altLang="ru-RU" sz="2000" b="1" dirty="0">
                <a:solidFill>
                  <a:srgbClr val="FF0000"/>
                </a:solidFill>
              </a:rPr>
              <a:t>: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Дарга</a:t>
            </a:r>
            <a:r>
              <a:rPr lang="ru-RU" altLang="ru-RU" sz="2000" b="1" dirty="0">
                <a:solidFill>
                  <a:srgbClr val="00B050"/>
                </a:solidFill>
              </a:rPr>
              <a:t>! </a:t>
            </a:r>
            <a:r>
              <a:rPr lang="ru-RU" altLang="ru-RU" sz="2000" b="1" dirty="0" err="1">
                <a:solidFill>
                  <a:srgbClr val="00B050"/>
                </a:solidFill>
              </a:rPr>
              <a:t>Берхъаби</a:t>
            </a:r>
            <a:r>
              <a:rPr lang="ru-RU" altLang="ru-RU" sz="2000" b="1" dirty="0">
                <a:solidFill>
                  <a:srgbClr val="00B050"/>
                </a:solidFill>
              </a:rPr>
              <a:t>, </a:t>
            </a:r>
            <a:endParaRPr lang="ru-RU" altLang="ru-RU" sz="2000" b="1" dirty="0" smtClean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B050"/>
                </a:solidFill>
              </a:rPr>
              <a:t>Ват</a:t>
            </a:r>
            <a:r>
              <a:rPr lang="en-US" altLang="ru-RU" sz="2000" b="1" dirty="0">
                <a:solidFill>
                  <a:srgbClr val="00B050"/>
                </a:solidFill>
              </a:rPr>
              <a:t>l</a:t>
            </a:r>
            <a:r>
              <a:rPr lang="ru-RU" altLang="ru-RU" sz="2000" b="1" dirty="0">
                <a:solidFill>
                  <a:srgbClr val="00B050"/>
                </a:solidFill>
              </a:rPr>
              <a:t>ан 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дила – </a:t>
            </a:r>
            <a:endParaRPr lang="ru-RU" altLang="ru-RU" sz="2000" b="1" dirty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B050"/>
                </a:solidFill>
              </a:rPr>
              <a:t>Дагъиста </a:t>
            </a:r>
            <a:r>
              <a:rPr lang="ru-RU" altLang="ru-RU" sz="2000" b="1" dirty="0">
                <a:solidFill>
                  <a:srgbClr val="00B050"/>
                </a:solidFill>
              </a:rPr>
              <a:t>урк</a:t>
            </a:r>
            <a:r>
              <a:rPr lang="en-US" altLang="ru-RU" sz="2000" b="1" dirty="0">
                <a:solidFill>
                  <a:srgbClr val="00B050"/>
                </a:solidFill>
              </a:rPr>
              <a:t>l</a:t>
            </a:r>
            <a:r>
              <a:rPr lang="ru-RU" altLang="ru-RU" sz="2000" b="1" dirty="0">
                <a:solidFill>
                  <a:srgbClr val="00B050"/>
                </a:solidFill>
              </a:rPr>
              <a:t>и 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–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Дарга</a:t>
            </a:r>
            <a:r>
              <a:rPr lang="ru-RU" altLang="ru-RU" sz="2000" b="1" dirty="0">
                <a:solidFill>
                  <a:srgbClr val="00B050"/>
                </a:solidFill>
              </a:rPr>
              <a:t>, </a:t>
            </a:r>
            <a:r>
              <a:rPr lang="ru-RU" altLang="ru-RU" sz="2000" b="1" dirty="0" err="1">
                <a:solidFill>
                  <a:srgbClr val="00B050"/>
                </a:solidFill>
              </a:rPr>
              <a:t>Дарга</a:t>
            </a:r>
            <a:r>
              <a:rPr lang="ru-RU" altLang="ru-RU" sz="2000" b="1" dirty="0">
                <a:solidFill>
                  <a:srgbClr val="00B050"/>
                </a:solidFill>
              </a:rPr>
              <a:t>! </a:t>
            </a:r>
            <a:endParaRPr lang="ru-RU" altLang="ru-RU" sz="2000" b="1" dirty="0" smtClean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Кавказла</a:t>
            </a:r>
            <a:r>
              <a:rPr lang="ru-RU" altLang="ru-RU" sz="2000" b="1" dirty="0">
                <a:solidFill>
                  <a:srgbClr val="00B050"/>
                </a:solidFill>
              </a:rPr>
              <a:t>, Россияла </a:t>
            </a:r>
            <a:endParaRPr lang="ru-RU" altLang="ru-RU" sz="2000" b="1" dirty="0" smtClean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Шанданван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>
                <a:solidFill>
                  <a:srgbClr val="00B050"/>
                </a:solidFill>
              </a:rPr>
              <a:t>ч</a:t>
            </a:r>
            <a:r>
              <a:rPr lang="en-US" altLang="ru-RU" sz="2000" b="1" dirty="0">
                <a:solidFill>
                  <a:srgbClr val="00B050"/>
                </a:solidFill>
              </a:rPr>
              <a:t>l</a:t>
            </a:r>
            <a:r>
              <a:rPr lang="ru-RU" altLang="ru-RU" sz="2000" b="1" dirty="0" err="1">
                <a:solidFill>
                  <a:srgbClr val="00B050"/>
                </a:solidFill>
              </a:rPr>
              <a:t>умал</a:t>
            </a:r>
            <a:r>
              <a:rPr lang="ru-RU" altLang="ru-RU" sz="2000" b="1" dirty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>
                <a:solidFill>
                  <a:srgbClr val="00B050"/>
                </a:solidFill>
              </a:rPr>
              <a:t>къала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.</a:t>
            </a:r>
          </a:p>
          <a:p>
            <a:pPr lvl="0" defTabSz="914400" eaLnBrk="0" hangingPunct="0">
              <a:buClrTx/>
              <a:buSzTx/>
            </a:pPr>
            <a:endParaRPr lang="ru-RU" altLang="ru-RU" sz="2000" b="1" dirty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>
                <a:solidFill>
                  <a:srgbClr val="0070C0"/>
                </a:solidFill>
              </a:rPr>
              <a:t>Х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>
                <a:solidFill>
                  <a:srgbClr val="0070C0"/>
                </a:solidFill>
              </a:rPr>
              <a:t>ела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халкь - </a:t>
            </a:r>
            <a:r>
              <a:rPr lang="ru-RU" altLang="ru-RU" sz="2000" b="1" dirty="0" err="1" smtClean="0">
                <a:solidFill>
                  <a:srgbClr val="0070C0"/>
                </a:solidFill>
              </a:rPr>
              <a:t>мар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-х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>
                <a:solidFill>
                  <a:srgbClr val="0070C0"/>
                </a:solidFill>
              </a:rPr>
              <a:t>ялалти </a:t>
            </a:r>
            <a:r>
              <a:rPr lang="ru-RU" altLang="ru-RU" sz="2000" b="1" dirty="0" err="1">
                <a:solidFill>
                  <a:srgbClr val="0070C0"/>
                </a:solidFill>
              </a:rPr>
              <a:t>Зях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err="1">
                <a:solidFill>
                  <a:srgbClr val="0070C0"/>
                </a:solidFill>
              </a:rPr>
              <a:t>матчиби</a:t>
            </a:r>
            <a:r>
              <a:rPr lang="ru-RU" altLang="ru-RU" sz="2000" b="1" dirty="0">
                <a:solidFill>
                  <a:srgbClr val="0070C0"/>
                </a:solidFill>
              </a:rPr>
              <a:t> сак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убти,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Игитуни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70C0"/>
                </a:solidFill>
              </a:rPr>
              <a:t>бурибти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,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Г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err="1">
                <a:solidFill>
                  <a:srgbClr val="0070C0"/>
                </a:solidFill>
              </a:rPr>
              <a:t>ялимти</a:t>
            </a:r>
            <a:r>
              <a:rPr lang="ru-RU" altLang="ru-RU" sz="2000" b="1" dirty="0">
                <a:solidFill>
                  <a:srgbClr val="0070C0"/>
                </a:solidFill>
              </a:rPr>
              <a:t> г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err="1">
                <a:solidFill>
                  <a:srgbClr val="0070C0"/>
                </a:solidFill>
              </a:rPr>
              <a:t>илму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мурхьти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Х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>
                <a:solidFill>
                  <a:srgbClr val="0070C0"/>
                </a:solidFill>
              </a:rPr>
              <a:t>ела шайх-</a:t>
            </a:r>
            <a:r>
              <a:rPr lang="ru-RU" altLang="ru-RU" sz="2000" b="1" dirty="0" err="1">
                <a:solidFill>
                  <a:srgbClr val="0070C0"/>
                </a:solidFill>
              </a:rPr>
              <a:t>устазуна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Алкун </a:t>
            </a:r>
            <a:r>
              <a:rPr lang="ru-RU" altLang="ru-RU" sz="2000" b="1" dirty="0" err="1">
                <a:solidFill>
                  <a:srgbClr val="0070C0"/>
                </a:solidFill>
              </a:rPr>
              <a:t>иманна</a:t>
            </a:r>
            <a:r>
              <a:rPr lang="ru-RU" altLang="ru-RU" sz="2000" b="1" dirty="0">
                <a:solidFill>
                  <a:srgbClr val="0070C0"/>
                </a:solidFill>
              </a:rPr>
              <a:t> шала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–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Г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err="1">
                <a:solidFill>
                  <a:srgbClr val="0070C0"/>
                </a:solidFill>
              </a:rPr>
              <a:t>иниз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умуси</a:t>
            </a:r>
            <a:r>
              <a:rPr lang="ru-RU" altLang="ru-RU" sz="2000" b="1" dirty="0">
                <a:solidFill>
                  <a:srgbClr val="0070C0"/>
                </a:solidFill>
              </a:rPr>
              <a:t> динна,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Дила </a:t>
            </a:r>
            <a:r>
              <a:rPr lang="ru-RU" altLang="ru-RU" sz="2000" b="1" dirty="0">
                <a:solidFill>
                  <a:srgbClr val="0070C0"/>
                </a:solidFill>
              </a:rPr>
              <a:t>дурхъаси </a:t>
            </a:r>
            <a:r>
              <a:rPr lang="ru-RU" altLang="ru-RU" sz="2000" b="1" dirty="0" err="1">
                <a:solidFill>
                  <a:srgbClr val="0070C0"/>
                </a:solidFill>
              </a:rPr>
              <a:t>Дарга</a:t>
            </a:r>
            <a:r>
              <a:rPr lang="ru-RU" altLang="ru-RU" sz="2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7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00112" y="1511300"/>
            <a:ext cx="7992367" cy="3861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err="1" smtClean="0">
                <a:solidFill>
                  <a:srgbClr val="800000"/>
                </a:solidFill>
              </a:rPr>
              <a:t>Дарган</a:t>
            </a:r>
            <a:r>
              <a:rPr lang="ru-RU" sz="3600" b="1" i="1" dirty="0" smtClean="0">
                <a:solidFill>
                  <a:srgbClr val="800000"/>
                </a:solidFill>
              </a:rPr>
              <a:t> </a:t>
            </a:r>
            <a:r>
              <a:rPr lang="ru-RU" sz="3600" b="1" i="1" dirty="0" err="1">
                <a:solidFill>
                  <a:srgbClr val="800000"/>
                </a:solidFill>
              </a:rPr>
              <a:t>дарган</a:t>
            </a:r>
            <a:r>
              <a:rPr lang="ru-RU" sz="3600" b="1" i="1" dirty="0">
                <a:solidFill>
                  <a:srgbClr val="800000"/>
                </a:solidFill>
              </a:rPr>
              <a:t> вирусив, нешла </a:t>
            </a:r>
            <a:r>
              <a:rPr lang="ru-RU" sz="3600" b="1" i="1" dirty="0" err="1">
                <a:solidFill>
                  <a:srgbClr val="800000"/>
                </a:solidFill>
              </a:rPr>
              <a:t>дурхъадеш</a:t>
            </a:r>
            <a:r>
              <a:rPr lang="ru-RU" sz="3600" b="1" i="1" dirty="0">
                <a:solidFill>
                  <a:srgbClr val="800000"/>
                </a:solidFill>
              </a:rPr>
              <a:t> х</a:t>
            </a:r>
            <a:r>
              <a:rPr lang="en-US" sz="3600" b="1" i="1" dirty="0">
                <a:solidFill>
                  <a:srgbClr val="800000"/>
                </a:solidFill>
              </a:rPr>
              <a:t>l</a:t>
            </a:r>
            <a:r>
              <a:rPr lang="ru-RU" sz="3600" b="1" i="1" dirty="0" err="1" smtClean="0">
                <a:solidFill>
                  <a:srgbClr val="800000"/>
                </a:solidFill>
              </a:rPr>
              <a:t>ебалуси</a:t>
            </a:r>
            <a:r>
              <a:rPr lang="ru-RU" sz="3600" b="1" i="1" dirty="0" smtClean="0">
                <a:solidFill>
                  <a:srgbClr val="800000"/>
                </a:solidFill>
              </a:rPr>
              <a:t>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u="sng" dirty="0">
              <a:solidFill>
                <a:srgbClr val="8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u="sng" dirty="0" err="1" smtClean="0">
                <a:solidFill>
                  <a:srgbClr val="00B050"/>
                </a:solidFill>
              </a:rPr>
              <a:t>С.Рабадановла</a:t>
            </a:r>
            <a:r>
              <a:rPr lang="ru-RU" sz="3600" b="1" i="1" u="sng" dirty="0" smtClean="0">
                <a:solidFill>
                  <a:srgbClr val="00B050"/>
                </a:solidFill>
              </a:rPr>
              <a:t> </a:t>
            </a:r>
            <a:r>
              <a:rPr lang="ru-RU" sz="3600" b="1" i="1" u="sng" dirty="0">
                <a:solidFill>
                  <a:srgbClr val="00B050"/>
                </a:solidFill>
              </a:rPr>
              <a:t>"Ах</a:t>
            </a:r>
            <a:r>
              <a:rPr lang="en-US" sz="3600" b="1" i="1" u="sng" dirty="0">
                <a:solidFill>
                  <a:srgbClr val="00B050"/>
                </a:solidFill>
              </a:rPr>
              <a:t>l</a:t>
            </a:r>
            <a:r>
              <a:rPr lang="ru-RU" sz="3600" b="1" i="1" u="sng" dirty="0">
                <a:solidFill>
                  <a:srgbClr val="00B050"/>
                </a:solidFill>
              </a:rPr>
              <a:t>ерси неш" бик1уси назму </a:t>
            </a:r>
          </a:p>
        </p:txBody>
      </p:sp>
      <p:pic>
        <p:nvPicPr>
          <p:cNvPr id="5" name="Рисунок 7" descr="http://www.edu.cap.ru/home/4671/priem_1_and_10_klass/fi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471" y="4548745"/>
            <a:ext cx="1729008" cy="1648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755576" y="260648"/>
            <a:ext cx="8215313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</a:t>
            </a: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ушала  девиз. </a:t>
            </a:r>
            <a:endParaRPr kumimoji="0" lang="en-US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Къукъу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-лямц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Къукъу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-лямц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кьяйда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нуша,                                                                                                             Г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ямрулизир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хъярхътира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Нушазибад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берцуди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       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Гьеч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азгъинтас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агара!      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Лачинти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Нуша  дишт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лачинти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Гьуц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лира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гьаладях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Багьудлумала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гьунчир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Ганздик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ули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гьарзали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2" l="32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7494"/>
            <a:ext cx="1325856" cy="13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36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51520" y="260648"/>
            <a:ext cx="85725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eaLnBrk="0" hangingPunct="0">
              <a:buClrTx/>
              <a:buSzTx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Дек</a:t>
            </a:r>
            <a:r>
              <a:rPr lang="en-US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ар-дек</a:t>
            </a:r>
            <a:r>
              <a:rPr lang="en-US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арти </a:t>
            </a: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заданиебачил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гъайла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бут</a:t>
            </a:r>
            <a:r>
              <a:rPr lang="en-US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 </a:t>
            </a: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тикрардарни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Разминка 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Пашбехъубси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дев 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бучая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ва  бурая, ил 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девличила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се 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баладая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хассив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–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</a:t>
            </a:r>
            <a:r>
              <a:rPr kumimoji="0" lang="en-US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</a:t>
            </a:r>
            <a:r>
              <a:rPr kumimoji="0" lang="en-US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сив,                                                                                                                               </a:t>
            </a:r>
            <a:r>
              <a:rPr kumimoji="0" lang="ru-RU" alt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жинс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alt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лугIи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падеж.</a:t>
            </a:r>
            <a:endParaRPr kumimoji="0" lang="ru-RU" alt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  <a:endParaRPr kumimoji="0" lang="ru-RU" alt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195" name="Picture 6" descr="C:\Users\ПРИВЕТ\Desktop\РАБОЧИЙ  СТОЛ\РАМКИ\0_828ac_dca4804f_orig-1024x4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6904037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457200" y="6353175"/>
            <a:ext cx="2116138" cy="3667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26.02.21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5615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26.02.21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9" b="97528" l="3601" r="97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24" y="332655"/>
            <a:ext cx="2612132" cy="324484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80747420"/>
              </p:ext>
            </p:extLst>
          </p:nvPr>
        </p:nvGraphicFramePr>
        <p:xfrm>
          <a:off x="333282" y="3577500"/>
          <a:ext cx="2952328" cy="209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44755970"/>
              </p:ext>
            </p:extLst>
          </p:nvPr>
        </p:nvGraphicFramePr>
        <p:xfrm>
          <a:off x="5813370" y="3577499"/>
          <a:ext cx="2952328" cy="209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21828" y="2635456"/>
            <a:ext cx="3530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Къукъу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-лямц</a:t>
            </a:r>
            <a:r>
              <a:rPr kumimoji="0" lang="en-US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318" y="2666233"/>
            <a:ext cx="2256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Лачинти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91" y="4539861"/>
            <a:ext cx="1995110" cy="19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23528" y="332656"/>
            <a:ext cx="8572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hangingPunct="0">
              <a:buClrTx/>
              <a:buSzTx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К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елра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буч</a:t>
            </a:r>
            <a:r>
              <a:rPr kumimoji="0" lang="en-US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антани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доскаличиб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ишди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предложениебала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разбор биру ва урус</a:t>
            </a:r>
            <a:r>
              <a:rPr kumimoji="0" lang="ru-RU" alt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мезличи</a:t>
            </a:r>
            <a:r>
              <a:rPr kumimoji="0" lang="ru-RU" alt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шурдалта</a:t>
            </a: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" descr="F:\УРОК  КВН 2 ГОТОВОЕ\44cf2edcadaa6b27ebe870da41a298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44" y="1867071"/>
            <a:ext cx="1772816" cy="198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7020" y="3489133"/>
            <a:ext cx="8716516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 kern="0" dirty="0" err="1" smtClean="0">
                <a:solidFill>
                  <a:srgbClr val="800000"/>
                </a:solidFill>
              </a:rPr>
              <a:t>Рашидли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рузис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жагати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вавни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далц</a:t>
            </a:r>
            <a:r>
              <a:rPr lang="en-US" sz="3200" b="1" i="1" kern="0" dirty="0">
                <a:solidFill>
                  <a:srgbClr val="800000"/>
                </a:solidFill>
              </a:rPr>
              <a:t>I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ун.</a:t>
            </a:r>
            <a:endParaRPr kumimoji="0" lang="ru-RU" sz="3200" b="1" i="1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08" y="2901355"/>
            <a:ext cx="3555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hangingPunct="0">
              <a:buClrTx/>
              <a:buSzTx/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Къукъу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-лямц</a:t>
            </a:r>
            <a:r>
              <a:rPr lang="en-US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920" y="4718447"/>
            <a:ext cx="2256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Лачинти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728" y="5323788"/>
            <a:ext cx="8716516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 kern="0" dirty="0" smtClean="0">
                <a:solidFill>
                  <a:srgbClr val="800000"/>
                </a:solidFill>
              </a:rPr>
              <a:t>Нешли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карилаб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бизиси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чуду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берц</a:t>
            </a:r>
            <a:r>
              <a:rPr lang="en-US" sz="3200" b="1" i="1" kern="0" dirty="0" smtClean="0">
                <a:solidFill>
                  <a:srgbClr val="800000"/>
                </a:solidFill>
              </a:rPr>
              <a:t>I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иб.</a:t>
            </a:r>
            <a:endParaRPr kumimoji="0" lang="ru-RU" sz="3200" b="1" i="1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6999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612</Words>
  <Application>Microsoft Office PowerPoint</Application>
  <PresentationFormat>Экран (4:3)</PresentationFormat>
  <Paragraphs>128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Impact</vt:lpstr>
      <vt:lpstr>Times New Roman</vt:lpstr>
      <vt:lpstr>Wingdings</vt:lpstr>
      <vt:lpstr>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ubuntu</dc:creator>
  <dc:description>http://aida.ucoz.ru</dc:description>
  <cp:lastModifiedBy>2</cp:lastModifiedBy>
  <cp:revision>71</cp:revision>
  <cp:lastPrinted>1601-01-01T00:00:00Z</cp:lastPrinted>
  <dcterms:created xsi:type="dcterms:W3CDTF">2011-02-02T05:37:23Z</dcterms:created>
  <dcterms:modified xsi:type="dcterms:W3CDTF">2021-02-18T20:11:38Z</dcterms:modified>
</cp:coreProperties>
</file>