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67" r:id="rId4"/>
    <p:sldId id="258" r:id="rId5"/>
    <p:sldId id="262" r:id="rId6"/>
    <p:sldId id="269" r:id="rId7"/>
    <p:sldId id="270" r:id="rId8"/>
    <p:sldId id="263" r:id="rId9"/>
    <p:sldId id="264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38" autoAdjust="0"/>
  </p:normalViewPr>
  <p:slideViewPr>
    <p:cSldViewPr>
      <p:cViewPr>
        <p:scale>
          <a:sx n="80" d="100"/>
          <a:sy n="80" d="100"/>
        </p:scale>
        <p:origin x="-1590" y="-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AE03E52-6753-476A-9D32-CFD3A28FB934}" type="datetimeFigureOut">
              <a:rPr lang="ru-RU" smtClean="0"/>
              <a:pPr/>
              <a:t>19.02.2020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E6A55E-8063-4393-B494-8C925DA1210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" y="15240"/>
            <a:ext cx="9125712" cy="6827520"/>
          </a:xfrm>
          <a:prstGeom prst="rect">
            <a:avLst/>
          </a:prstGeom>
        </p:spPr>
      </p:pic>
      <p:pic>
        <p:nvPicPr>
          <p:cNvPr id="5" name="Рисунок 4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25712" cy="6827520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55576" y="1412776"/>
            <a:ext cx="75608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«</a:t>
            </a:r>
            <a:r>
              <a:rPr lang="ru-RU" sz="4800" b="1" dirty="0" err="1" smtClean="0">
                <a:solidFill>
                  <a:srgbClr val="FF0000"/>
                </a:solidFill>
              </a:rPr>
              <a:t>Нагагь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жяг</a:t>
            </a:r>
            <a:r>
              <a:rPr lang="en-US" sz="4800" b="1" dirty="0" smtClean="0">
                <a:solidFill>
                  <a:srgbClr val="FF0000"/>
                </a:solidFill>
              </a:rPr>
              <a:t>I</a:t>
            </a:r>
            <a:r>
              <a:rPr lang="ru-RU" sz="4800" b="1" dirty="0" smtClean="0">
                <a:solidFill>
                  <a:srgbClr val="FF0000"/>
                </a:solidFill>
              </a:rPr>
              <a:t>ял </a:t>
            </a:r>
            <a:r>
              <a:rPr lang="ru-RU" sz="4800" b="1" dirty="0" err="1" smtClean="0">
                <a:solidFill>
                  <a:srgbClr val="FF0000"/>
                </a:solidFill>
              </a:rPr>
              <a:t>нешла</a:t>
            </a:r>
            <a:r>
              <a:rPr lang="ru-RU" sz="4800" b="1" dirty="0" smtClean="0">
                <a:solidFill>
                  <a:srgbClr val="FF0000"/>
                </a:solidFill>
              </a:rPr>
              <a:t> мез </a:t>
            </a:r>
            <a:r>
              <a:rPr lang="ru-RU" sz="4800" b="1" dirty="0" err="1" smtClean="0">
                <a:solidFill>
                  <a:srgbClr val="FF0000"/>
                </a:solidFill>
              </a:rPr>
              <a:t>дубк</a:t>
            </a:r>
            <a:r>
              <a:rPr lang="en-US" sz="4800" b="1" dirty="0" smtClean="0">
                <a:solidFill>
                  <a:srgbClr val="FF0000"/>
                </a:solidFill>
              </a:rPr>
              <a:t>I</a:t>
            </a:r>
            <a:r>
              <a:rPr lang="ru-RU" sz="4800" b="1" dirty="0" err="1" smtClean="0">
                <a:solidFill>
                  <a:srgbClr val="FF0000"/>
                </a:solidFill>
              </a:rPr>
              <a:t>алли</a:t>
            </a:r>
            <a:r>
              <a:rPr lang="ru-RU" sz="4800" b="1" dirty="0" smtClean="0">
                <a:solidFill>
                  <a:srgbClr val="FF0000"/>
                </a:solidFill>
              </a:rPr>
              <a:t>, </a:t>
            </a:r>
            <a:r>
              <a:rPr lang="ru-RU" sz="4800" b="1" dirty="0" err="1" smtClean="0">
                <a:solidFill>
                  <a:srgbClr val="FF0000"/>
                </a:solidFill>
              </a:rPr>
              <a:t>х</a:t>
            </a:r>
            <a:r>
              <a:rPr lang="en-US" sz="4800" b="1" dirty="0" smtClean="0">
                <a:solidFill>
                  <a:srgbClr val="FF0000"/>
                </a:solidFill>
              </a:rPr>
              <a:t>I</a:t>
            </a:r>
            <a:r>
              <a:rPr lang="ru-RU" sz="4800" b="1" dirty="0" err="1" smtClean="0">
                <a:solidFill>
                  <a:srgbClr val="FF0000"/>
                </a:solidFill>
              </a:rPr>
              <a:t>ядурлира</a:t>
            </a:r>
            <a:r>
              <a:rPr lang="ru-RU" sz="4800" b="1" dirty="0" smtClean="0">
                <a:solidFill>
                  <a:srgbClr val="FF0000"/>
                </a:solidFill>
              </a:rPr>
              <a:t>     </a:t>
            </a:r>
            <a:r>
              <a:rPr lang="ru-RU" sz="4800" b="1" dirty="0" err="1" smtClean="0">
                <a:solidFill>
                  <a:srgbClr val="FF0000"/>
                </a:solidFill>
              </a:rPr>
              <a:t>ишбарх</a:t>
            </a:r>
            <a:r>
              <a:rPr lang="en-US" sz="4800" b="1" dirty="0" smtClean="0">
                <a:solidFill>
                  <a:srgbClr val="FF0000"/>
                </a:solidFill>
              </a:rPr>
              <a:t>I</a:t>
            </a:r>
            <a:r>
              <a:rPr lang="ru-RU" sz="4800" b="1" dirty="0" smtClean="0">
                <a:solidFill>
                  <a:srgbClr val="FF0000"/>
                </a:solidFill>
              </a:rPr>
              <a:t>и ну </a:t>
            </a:r>
            <a:r>
              <a:rPr lang="ru-RU" sz="4800" b="1" dirty="0" err="1" smtClean="0">
                <a:solidFill>
                  <a:srgbClr val="FF0000"/>
                </a:solidFill>
              </a:rPr>
              <a:t>х</a:t>
            </a:r>
            <a:r>
              <a:rPr lang="en-US" sz="4800" b="1" dirty="0" smtClean="0">
                <a:solidFill>
                  <a:srgbClr val="FF0000"/>
                </a:solidFill>
              </a:rPr>
              <a:t>I</a:t>
            </a:r>
            <a:r>
              <a:rPr lang="ru-RU" sz="4800" b="1" dirty="0" err="1" smtClean="0">
                <a:solidFill>
                  <a:srgbClr val="FF0000"/>
                </a:solidFill>
              </a:rPr>
              <a:t>ябла</a:t>
            </a:r>
            <a:r>
              <a:rPr lang="ru-RU" sz="4800" b="1" dirty="0" smtClean="0">
                <a:solidFill>
                  <a:srgbClr val="FF0000"/>
                </a:solidFill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</a:rPr>
              <a:t>кархес</a:t>
            </a:r>
            <a:r>
              <a:rPr lang="ru-RU" sz="4800" b="1" dirty="0" smtClean="0">
                <a:solidFill>
                  <a:srgbClr val="FF0000"/>
                </a:solidFill>
              </a:rPr>
              <a:t>»</a:t>
            </a:r>
          </a:p>
          <a:p>
            <a:pPr algn="ctr"/>
            <a:r>
              <a:rPr lang="ru-RU" sz="4800" b="1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4800" b="1" i="1" dirty="0" smtClean="0">
                <a:solidFill>
                  <a:srgbClr val="002060"/>
                </a:solidFill>
              </a:rPr>
              <a:t>Расул Х</a:t>
            </a:r>
            <a:r>
              <a:rPr lang="en-US" sz="4800" b="1" i="1" dirty="0" smtClean="0">
                <a:solidFill>
                  <a:srgbClr val="002060"/>
                </a:solidFill>
              </a:rPr>
              <a:t>I</a:t>
            </a:r>
            <a:r>
              <a:rPr lang="ru-RU" sz="4800" b="1" i="1" dirty="0" err="1" smtClean="0">
                <a:solidFill>
                  <a:srgbClr val="002060"/>
                </a:solidFill>
              </a:rPr>
              <a:t>ямзатов</a:t>
            </a:r>
            <a:endParaRPr lang="ru-RU" sz="48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3082102"/>
          </a:xfr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/>
          <a:lstStyle/>
          <a:p>
            <a:pPr algn="ctr"/>
            <a:r>
              <a:rPr lang="ru-RU" sz="9600" dirty="0" err="1" smtClean="0"/>
              <a:t>Баркалла</a:t>
            </a:r>
            <a:r>
              <a:rPr lang="ru-RU" sz="9600" dirty="0" smtClean="0"/>
              <a:t>!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" y="15240"/>
            <a:ext cx="9125712" cy="1183869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259632" y="980728"/>
            <a:ext cx="7128792" cy="9756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  1.  </a:t>
            </a:r>
            <a:r>
              <a:rPr lang="ru-RU" sz="3600" b="1" dirty="0" err="1" smtClean="0">
                <a:solidFill>
                  <a:srgbClr val="FF0000"/>
                </a:solidFill>
              </a:rPr>
              <a:t>Делч</a:t>
            </a:r>
            <a:r>
              <a:rPr lang="en-US" sz="3600" b="1" dirty="0" smtClean="0">
                <a:solidFill>
                  <a:srgbClr val="FF0000"/>
                </a:solidFill>
              </a:rPr>
              <a:t>I</a:t>
            </a:r>
            <a:r>
              <a:rPr lang="ru-RU" sz="3600" b="1" dirty="0" err="1" smtClean="0">
                <a:solidFill>
                  <a:srgbClr val="FF0000"/>
                </a:solidFill>
              </a:rPr>
              <a:t>унти</a:t>
            </a:r>
            <a:r>
              <a:rPr lang="ru-RU" sz="3600" b="1" dirty="0" smtClean="0">
                <a:solidFill>
                  <a:srgbClr val="FF0000"/>
                </a:solidFill>
              </a:rPr>
              <a:t>   </a:t>
            </a:r>
            <a:r>
              <a:rPr lang="ru-RU" sz="3600" b="1" dirty="0" err="1" smtClean="0">
                <a:solidFill>
                  <a:srgbClr val="FF0000"/>
                </a:solidFill>
              </a:rPr>
              <a:t>гьандикахъни</a:t>
            </a:r>
            <a:r>
              <a:rPr lang="ru-RU" sz="3600" b="1" dirty="0" smtClean="0">
                <a:solidFill>
                  <a:srgbClr val="FF0000"/>
                </a:solidFill>
              </a:rPr>
              <a:t>.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32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4400" b="1" dirty="0" smtClean="0">
                <a:solidFill>
                  <a:srgbClr val="002060"/>
                </a:solidFill>
              </a:rPr>
              <a:t>-</a:t>
            </a:r>
            <a:r>
              <a:rPr lang="ru-RU" sz="4400" dirty="0" smtClean="0"/>
              <a:t> </a:t>
            </a:r>
            <a:r>
              <a:rPr lang="ru-RU" sz="4400" dirty="0" err="1" smtClean="0"/>
              <a:t>Селис</a:t>
            </a:r>
            <a:r>
              <a:rPr lang="ru-RU" sz="4400" dirty="0" smtClean="0"/>
              <a:t> </a:t>
            </a:r>
            <a:r>
              <a:rPr lang="ru-RU" sz="4400" dirty="0" err="1" smtClean="0"/>
              <a:t>гьарси</a:t>
            </a:r>
            <a:r>
              <a:rPr lang="ru-RU" sz="4400" dirty="0" smtClean="0"/>
              <a:t> </a:t>
            </a:r>
            <a:r>
              <a:rPr lang="ru-RU" sz="4400" dirty="0" err="1" smtClean="0"/>
              <a:t>гъай</a:t>
            </a:r>
            <a:r>
              <a:rPr lang="ru-RU" sz="4400" dirty="0" smtClean="0"/>
              <a:t> или дик1улра?</a:t>
            </a:r>
          </a:p>
          <a:p>
            <a:r>
              <a:rPr lang="ru-RU" sz="4400" dirty="0" smtClean="0"/>
              <a:t>- </a:t>
            </a:r>
            <a:r>
              <a:rPr lang="ru-RU" sz="4400" dirty="0" err="1" smtClean="0"/>
              <a:t>Гьарси</a:t>
            </a:r>
            <a:r>
              <a:rPr lang="ru-RU" sz="4400" dirty="0" smtClean="0"/>
              <a:t> </a:t>
            </a:r>
            <a:r>
              <a:rPr lang="ru-RU" sz="4400" dirty="0" err="1" smtClean="0"/>
              <a:t>гъайличилси</a:t>
            </a:r>
            <a:r>
              <a:rPr lang="ru-RU" sz="4400" dirty="0" smtClean="0"/>
              <a:t> предложение чум бут1ализибад цах1набиркура?</a:t>
            </a:r>
          </a:p>
          <a:p>
            <a:r>
              <a:rPr lang="ru-RU" sz="4400" dirty="0" smtClean="0"/>
              <a:t>-  </a:t>
            </a:r>
            <a:r>
              <a:rPr lang="ru-RU" sz="4400" dirty="0" err="1" smtClean="0"/>
              <a:t>Сегъунти</a:t>
            </a:r>
            <a:r>
              <a:rPr lang="ru-RU" sz="4400" dirty="0" smtClean="0"/>
              <a:t> </a:t>
            </a:r>
            <a:r>
              <a:rPr lang="ru-RU" sz="4400" dirty="0" err="1" smtClean="0"/>
              <a:t>ишараби</a:t>
            </a:r>
            <a:r>
              <a:rPr lang="ru-RU" sz="4400" dirty="0" smtClean="0"/>
              <a:t> </a:t>
            </a:r>
            <a:r>
              <a:rPr lang="ru-RU" sz="4400" dirty="0" err="1" smtClean="0"/>
              <a:t>кадалтути</a:t>
            </a:r>
            <a:r>
              <a:rPr lang="ru-RU" sz="4400" dirty="0" smtClean="0"/>
              <a:t> </a:t>
            </a:r>
            <a:r>
              <a:rPr lang="ru-RU" sz="4400" dirty="0" err="1" smtClean="0"/>
              <a:t>гьарси</a:t>
            </a:r>
            <a:r>
              <a:rPr lang="ru-RU" sz="4400" dirty="0" smtClean="0"/>
              <a:t> </a:t>
            </a:r>
            <a:r>
              <a:rPr lang="ru-RU" sz="4400" dirty="0" err="1" smtClean="0"/>
              <a:t>гъай</a:t>
            </a:r>
            <a:r>
              <a:rPr lang="ru-RU" sz="4400" dirty="0" smtClean="0"/>
              <a:t> </a:t>
            </a:r>
            <a:r>
              <a:rPr lang="ru-RU" sz="4400" dirty="0" err="1" smtClean="0"/>
              <a:t>лерси</a:t>
            </a:r>
            <a:r>
              <a:rPr lang="ru-RU" sz="4400" dirty="0" smtClean="0"/>
              <a:t> </a:t>
            </a:r>
            <a:r>
              <a:rPr lang="ru-RU" sz="4400" dirty="0" err="1" smtClean="0"/>
              <a:t>предложениелизир</a:t>
            </a:r>
            <a:r>
              <a:rPr lang="ru-RU" sz="4400" dirty="0" smtClean="0"/>
              <a:t>?</a:t>
            </a:r>
          </a:p>
          <a:p>
            <a:r>
              <a:rPr lang="ru-RU" sz="4400" dirty="0" smtClean="0"/>
              <a:t>- Чинар </a:t>
            </a:r>
            <a:r>
              <a:rPr lang="ru-RU" sz="4400" dirty="0" err="1" smtClean="0"/>
              <a:t>диэс</a:t>
            </a:r>
            <a:r>
              <a:rPr lang="ru-RU" sz="4400" dirty="0" smtClean="0"/>
              <a:t> </a:t>
            </a:r>
            <a:r>
              <a:rPr lang="ru-RU" sz="4400" dirty="0" err="1" smtClean="0"/>
              <a:t>дирара</a:t>
            </a:r>
            <a:r>
              <a:rPr lang="ru-RU" sz="4400" dirty="0" smtClean="0"/>
              <a:t> </a:t>
            </a:r>
            <a:r>
              <a:rPr lang="ru-RU" sz="4400" dirty="0" err="1" smtClean="0"/>
              <a:t>гьарси</a:t>
            </a:r>
            <a:r>
              <a:rPr lang="ru-RU" sz="4400" dirty="0" smtClean="0"/>
              <a:t> </a:t>
            </a:r>
            <a:r>
              <a:rPr lang="ru-RU" sz="4400" dirty="0" err="1" smtClean="0"/>
              <a:t>гъай</a:t>
            </a:r>
            <a:r>
              <a:rPr lang="ru-RU" sz="4400" dirty="0" smtClean="0"/>
              <a:t>?</a:t>
            </a:r>
          </a:p>
          <a:p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</a:rPr>
              <a:t>	</a:t>
            </a:r>
          </a:p>
          <a:p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25712" cy="7590224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43608" y="836712"/>
            <a:ext cx="70567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 smtClean="0">
                <a:solidFill>
                  <a:srgbClr val="FF0000"/>
                </a:solidFill>
              </a:rPr>
              <a:t>Предложениебачил</a:t>
            </a:r>
            <a:endParaRPr lang="ru-RU" sz="32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3200" b="1" dirty="0" err="1" smtClean="0">
                <a:solidFill>
                  <a:srgbClr val="FF0000"/>
                </a:solidFill>
              </a:rPr>
              <a:t>х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ru-RU" sz="3200" b="1" dirty="0" err="1" smtClean="0">
                <a:solidFill>
                  <a:srgbClr val="FF0000"/>
                </a:solidFill>
              </a:rPr>
              <a:t>янчи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дураберк</a:t>
            </a:r>
            <a:r>
              <a:rPr lang="en-US" sz="3200" b="1" dirty="0" smtClean="0">
                <a:solidFill>
                  <a:srgbClr val="FF0000"/>
                </a:solidFill>
              </a:rPr>
              <a:t>I</a:t>
            </a:r>
            <a:r>
              <a:rPr lang="ru-RU" sz="3200" b="1" dirty="0" smtClean="0">
                <a:solidFill>
                  <a:srgbClr val="FF0000"/>
                </a:solidFill>
              </a:rPr>
              <a:t>ни.</a:t>
            </a:r>
          </a:p>
          <a:p>
            <a:pPr algn="ctr"/>
            <a:r>
              <a:rPr lang="ru-RU" sz="3200" dirty="0" smtClean="0"/>
              <a:t>Хала </a:t>
            </a:r>
            <a:r>
              <a:rPr lang="ru-RU" sz="3200" dirty="0" err="1" smtClean="0"/>
              <a:t>неш</a:t>
            </a:r>
            <a:r>
              <a:rPr lang="ru-RU" sz="3200" dirty="0" smtClean="0"/>
              <a:t> </a:t>
            </a:r>
            <a:r>
              <a:rPr lang="ru-RU" sz="3200" dirty="0" err="1" smtClean="0"/>
              <a:t>даим</a:t>
            </a:r>
            <a:r>
              <a:rPr lang="ru-RU" sz="3200" dirty="0" smtClean="0"/>
              <a:t> рик1ар белч1уди  </a:t>
            </a:r>
            <a:r>
              <a:rPr lang="ru-RU" sz="3200" dirty="0" err="1" smtClean="0"/>
              <a:t>багалабируси</a:t>
            </a:r>
            <a:r>
              <a:rPr lang="ru-RU" sz="3200" dirty="0" smtClean="0"/>
              <a:t> </a:t>
            </a:r>
            <a:r>
              <a:rPr lang="ru-RU" sz="3200" dirty="0" err="1" smtClean="0"/>
              <a:t>саби</a:t>
            </a:r>
            <a:r>
              <a:rPr lang="ru-RU" sz="3200" dirty="0" smtClean="0"/>
              <a:t>, уч1ен, дурх1я.</a:t>
            </a:r>
          </a:p>
          <a:p>
            <a:pPr algn="ctr"/>
            <a:r>
              <a:rPr lang="ru-RU" sz="3200" dirty="0" smtClean="0"/>
              <a:t> </a:t>
            </a:r>
          </a:p>
          <a:p>
            <a:pPr algn="ctr"/>
            <a:r>
              <a:rPr lang="ru-RU" sz="3200" dirty="0" err="1" smtClean="0"/>
              <a:t>Дудешла</a:t>
            </a:r>
            <a:r>
              <a:rPr lang="ru-RU" sz="3200" dirty="0" smtClean="0"/>
              <a:t> </a:t>
            </a:r>
            <a:r>
              <a:rPr lang="ru-RU" sz="3200" dirty="0" err="1" smtClean="0"/>
              <a:t>гъай</a:t>
            </a:r>
            <a:r>
              <a:rPr lang="ru-RU" sz="3200" dirty="0" smtClean="0"/>
              <a:t> </a:t>
            </a:r>
            <a:r>
              <a:rPr lang="ru-RU" sz="3200" dirty="0" err="1" smtClean="0"/>
              <a:t>гьамдиркур</a:t>
            </a:r>
            <a:r>
              <a:rPr lang="ru-RU" sz="3200" dirty="0" smtClean="0"/>
              <a:t> </a:t>
            </a:r>
            <a:r>
              <a:rPr lang="ru-RU" sz="3200" dirty="0" err="1" smtClean="0"/>
              <a:t>гъабза</a:t>
            </a:r>
            <a:r>
              <a:rPr lang="ru-RU" sz="3200" dirty="0" smtClean="0"/>
              <a:t> </a:t>
            </a:r>
            <a:r>
              <a:rPr lang="ru-RU" sz="3200" dirty="0" err="1" smtClean="0"/>
              <a:t>гъабзали</a:t>
            </a:r>
            <a:r>
              <a:rPr lang="ru-RU" sz="3200" dirty="0" smtClean="0"/>
              <a:t> </a:t>
            </a:r>
            <a:r>
              <a:rPr lang="ru-RU" sz="3200" dirty="0" err="1" smtClean="0"/>
              <a:t>калес</a:t>
            </a:r>
            <a:r>
              <a:rPr lang="ru-RU" sz="3200" dirty="0" smtClean="0"/>
              <a:t> г1яг1ниси </a:t>
            </a:r>
            <a:r>
              <a:rPr lang="ru-RU" sz="3200" dirty="0" err="1" smtClean="0"/>
              <a:t>сай</a:t>
            </a:r>
            <a:r>
              <a:rPr lang="ru-RU" sz="3200" dirty="0" smtClean="0"/>
              <a:t>. </a:t>
            </a:r>
            <a:endParaRPr lang="ru-RU" sz="3200" b="1" dirty="0" smtClean="0">
              <a:solidFill>
                <a:srgbClr val="002060"/>
              </a:solidFill>
            </a:endParaRPr>
          </a:p>
          <a:p>
            <a:pPr algn="ctr"/>
            <a:r>
              <a:rPr lang="ru-RU" sz="3200" b="1" dirty="0" smtClean="0">
                <a:solidFill>
                  <a:srgbClr val="002060"/>
                </a:solidFill>
              </a:rPr>
              <a:t>(</a:t>
            </a:r>
            <a:r>
              <a:rPr lang="ru-RU" sz="3200" b="1" dirty="0" err="1" smtClean="0">
                <a:solidFill>
                  <a:srgbClr val="002060"/>
                </a:solidFill>
              </a:rPr>
              <a:t>Предложениелизир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кадатес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багьлабирнила</a:t>
            </a:r>
            <a:r>
              <a:rPr lang="ru-RU" sz="3200" b="1" dirty="0" smtClean="0">
                <a:solidFill>
                  <a:srgbClr val="002060"/>
                </a:solidFill>
              </a:rPr>
              <a:t> </a:t>
            </a:r>
            <a:r>
              <a:rPr lang="ru-RU" sz="3200" b="1" dirty="0" err="1" smtClean="0">
                <a:solidFill>
                  <a:srgbClr val="002060"/>
                </a:solidFill>
              </a:rPr>
              <a:t>ишараби</a:t>
            </a:r>
            <a:r>
              <a:rPr lang="ru-RU" sz="3200" b="1" dirty="0" smtClean="0">
                <a:solidFill>
                  <a:srgbClr val="002060"/>
                </a:solidFill>
              </a:rPr>
              <a:t>)</a:t>
            </a:r>
          </a:p>
          <a:p>
            <a:pPr algn="ctr"/>
            <a:endParaRPr lang="ru-RU" sz="3200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  </a:t>
            </a:r>
            <a:endParaRPr lang="ru-RU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25712" cy="767747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827584" y="1484784"/>
            <a:ext cx="741682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600" b="1" dirty="0" err="1" smtClean="0">
                <a:solidFill>
                  <a:srgbClr val="FF0000"/>
                </a:solidFill>
              </a:rPr>
              <a:t>Дарсла</a:t>
            </a:r>
            <a:r>
              <a:rPr lang="ru-RU" sz="3600" b="1" dirty="0" smtClean="0">
                <a:solidFill>
                  <a:srgbClr val="FF0000"/>
                </a:solidFill>
              </a:rPr>
              <a:t>  тема :  </a:t>
            </a:r>
            <a:r>
              <a:rPr lang="ru-RU" sz="3600" b="1" dirty="0" smtClean="0">
                <a:solidFill>
                  <a:srgbClr val="0070C0"/>
                </a:solidFill>
              </a:rPr>
              <a:t>«</a:t>
            </a:r>
            <a:r>
              <a:rPr lang="ru-RU" sz="3600" b="1" dirty="0" err="1" smtClean="0">
                <a:solidFill>
                  <a:srgbClr val="0070C0"/>
                </a:solidFill>
              </a:rPr>
              <a:t>Гьарси</a:t>
            </a:r>
            <a:r>
              <a:rPr lang="ru-RU" sz="3600" b="1" dirty="0" smtClean="0">
                <a:solidFill>
                  <a:srgbClr val="0070C0"/>
                </a:solidFill>
              </a:rPr>
              <a:t> ах</a:t>
            </a:r>
            <a:r>
              <a:rPr lang="en-US" sz="3600" b="1" dirty="0" smtClean="0">
                <a:solidFill>
                  <a:srgbClr val="0070C0"/>
                </a:solidFill>
              </a:rPr>
              <a:t>l</a:t>
            </a:r>
            <a:r>
              <a:rPr lang="ru-RU" sz="3600" b="1" dirty="0" err="1" smtClean="0">
                <a:solidFill>
                  <a:srgbClr val="0070C0"/>
                </a:solidFill>
              </a:rPr>
              <a:t>енси</a:t>
            </a:r>
            <a:r>
              <a:rPr lang="ru-RU" sz="3600" b="1" dirty="0" smtClean="0">
                <a:solidFill>
                  <a:srgbClr val="0070C0"/>
                </a:solidFill>
              </a:rPr>
              <a:t> </a:t>
            </a:r>
            <a:r>
              <a:rPr lang="ru-RU" sz="3600" b="1" dirty="0" err="1" smtClean="0">
                <a:solidFill>
                  <a:srgbClr val="0070C0"/>
                </a:solidFill>
              </a:rPr>
              <a:t>гъай</a:t>
            </a:r>
            <a:r>
              <a:rPr lang="ru-RU" sz="3600" dirty="0" smtClean="0">
                <a:solidFill>
                  <a:srgbClr val="0070C0"/>
                </a:solidFill>
              </a:rPr>
              <a:t>»</a:t>
            </a:r>
          </a:p>
          <a:p>
            <a:endParaRPr lang="ru-RU" sz="3600" b="1" dirty="0" smtClean="0">
              <a:solidFill>
                <a:srgbClr val="002060"/>
              </a:solidFill>
            </a:endParaRPr>
          </a:p>
          <a:p>
            <a:endParaRPr lang="ru-RU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36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3140968"/>
            <a:ext cx="698477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</a:t>
            </a:r>
            <a:r>
              <a:rPr lang="ru-RU" sz="4800" b="1" dirty="0" err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Дарсла</a:t>
            </a:r>
            <a:r>
              <a:rPr lang="ru-RU" sz="48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мурадуни</a:t>
            </a:r>
            <a:r>
              <a:rPr lang="ru-RU" sz="4800" b="1" dirty="0" smtClean="0">
                <a:solidFill>
                  <a:srgbClr val="FF0000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: </a:t>
            </a:r>
          </a:p>
          <a:p>
            <a:r>
              <a:rPr lang="ru-RU" sz="2400" dirty="0" smtClean="0"/>
              <a:t> 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а)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гьарси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ах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енси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гъайличила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багьуди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бедни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; </a:t>
            </a:r>
          </a:p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б)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гьарси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гъай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гьарси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ах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енси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гъайличи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шурбатахъес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бурсибарес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;</a:t>
            </a:r>
          </a:p>
          <a:p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в)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дарган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мезличи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диги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ак</a:t>
            </a:r>
            <a:r>
              <a:rPr lang="en-US" sz="2400" b="1" dirty="0" smtClean="0">
                <a:solidFill>
                  <a:schemeClr val="accent1">
                    <a:lumMod val="75000"/>
                  </a:schemeClr>
                </a:solidFill>
              </a:rPr>
              <a:t>l</a:t>
            </a:r>
            <a:r>
              <a:rPr lang="ru-RU" sz="2400" b="1" dirty="0" err="1" smtClean="0">
                <a:solidFill>
                  <a:schemeClr val="accent1">
                    <a:lumMod val="75000"/>
                  </a:schemeClr>
                </a:solidFill>
              </a:rPr>
              <a:t>ахъни</a:t>
            </a: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ru-RU" sz="2400" b="1" dirty="0" smtClean="0">
              <a:solidFill>
                <a:srgbClr val="002060"/>
              </a:solidFill>
              <a:latin typeface="Calibri" pitchFamily="34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25712" cy="68275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043608" y="2276872"/>
            <a:ext cx="705678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err="1" smtClean="0">
                <a:solidFill>
                  <a:srgbClr val="002060"/>
                </a:solidFill>
              </a:rPr>
              <a:t>Учительли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smtClean="0">
                <a:solidFill>
                  <a:srgbClr val="002060"/>
                </a:solidFill>
              </a:rPr>
              <a:t>дурх1нази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иб</a:t>
            </a:r>
            <a:r>
              <a:rPr lang="ru-RU" sz="2400" b="1" i="1" dirty="0" smtClean="0">
                <a:solidFill>
                  <a:srgbClr val="002060"/>
                </a:solidFill>
              </a:rPr>
              <a:t> : «Жяг1ял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нуша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музейлизи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аркьутира</a:t>
            </a:r>
            <a:r>
              <a:rPr lang="ru-RU" sz="2400" b="1" i="1" dirty="0" smtClean="0">
                <a:solidFill>
                  <a:srgbClr val="002060"/>
                </a:solidFill>
              </a:rPr>
              <a:t>»</a:t>
            </a:r>
          </a:p>
          <a:p>
            <a:endParaRPr lang="ru-RU" sz="2400" b="1" i="1" dirty="0" smtClean="0">
              <a:solidFill>
                <a:srgbClr val="002060"/>
              </a:solidFill>
            </a:endParaRPr>
          </a:p>
          <a:p>
            <a:r>
              <a:rPr lang="ru-RU" sz="2400" b="1" i="1" dirty="0" err="1" smtClean="0">
                <a:solidFill>
                  <a:srgbClr val="002060"/>
                </a:solidFill>
              </a:rPr>
              <a:t>Учительли</a:t>
            </a:r>
            <a:r>
              <a:rPr lang="ru-RU" sz="2400" b="1" i="1" dirty="0" smtClean="0">
                <a:solidFill>
                  <a:srgbClr val="002060"/>
                </a:solidFill>
              </a:rPr>
              <a:t> дурх1нази жяг1ял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нуша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музейлизи</a:t>
            </a:r>
            <a:r>
              <a:rPr lang="ru-RU" sz="2400" b="1" i="1" dirty="0" smtClean="0">
                <a:solidFill>
                  <a:srgbClr val="002060"/>
                </a:solidFill>
              </a:rPr>
              <a:t>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аркьутира</a:t>
            </a:r>
            <a:r>
              <a:rPr lang="ru-RU" sz="2400" b="1" i="1" dirty="0" smtClean="0">
                <a:solidFill>
                  <a:srgbClr val="002060"/>
                </a:solidFill>
              </a:rPr>
              <a:t> или </a:t>
            </a:r>
            <a:r>
              <a:rPr lang="ru-RU" sz="2400" b="1" i="1" dirty="0" err="1" smtClean="0">
                <a:solidFill>
                  <a:srgbClr val="002060"/>
                </a:solidFill>
              </a:rPr>
              <a:t>буриб</a:t>
            </a:r>
            <a:r>
              <a:rPr lang="ru-RU" sz="2400" b="1" i="1" dirty="0" smtClean="0">
                <a:solidFill>
                  <a:srgbClr val="002060"/>
                </a:solidFill>
              </a:rPr>
              <a:t>.</a:t>
            </a:r>
          </a:p>
          <a:p>
            <a:pPr algn="ctr"/>
            <a:endParaRPr lang="ru-RU" sz="32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904792"/>
            <a:ext cx="91440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САГАСИ ДАРС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339752" y="1916832"/>
            <a:ext cx="41099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ЦУГДУЦЕС 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ПРЕДЛОЖЕНИЕБИ:</a:t>
            </a:r>
            <a:endParaRPr lang="ru-RU" b="1" dirty="0" smtClean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692696"/>
            <a:ext cx="813690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</a:t>
            </a:r>
            <a:r>
              <a:rPr lang="ru-RU" sz="3600" b="1" dirty="0" err="1" smtClean="0">
                <a:solidFill>
                  <a:srgbClr val="FF0000"/>
                </a:solidFill>
              </a:rPr>
              <a:t>Жузличил</a:t>
            </a:r>
            <a:r>
              <a:rPr lang="ru-RU" sz="3600" b="1" dirty="0" smtClean="0">
                <a:solidFill>
                  <a:srgbClr val="FF0000"/>
                </a:solidFill>
              </a:rPr>
              <a:t> </a:t>
            </a:r>
            <a:r>
              <a:rPr lang="ru-RU" sz="3600" b="1" dirty="0" smtClean="0">
                <a:solidFill>
                  <a:srgbClr val="FF0000"/>
                </a:solidFill>
              </a:rPr>
              <a:t>х1янчи</a:t>
            </a:r>
          </a:p>
          <a:p>
            <a:r>
              <a:rPr lang="ru-RU" sz="3600" dirty="0" smtClean="0"/>
              <a:t> 1.Параграф </a:t>
            </a:r>
            <a:r>
              <a:rPr lang="ru-RU" sz="3600" dirty="0" smtClean="0"/>
              <a:t>54 (</a:t>
            </a:r>
            <a:r>
              <a:rPr lang="ru-RU" sz="3600" dirty="0" err="1" smtClean="0"/>
              <a:t>белч</a:t>
            </a:r>
            <a:r>
              <a:rPr lang="en-US" sz="3600" dirty="0" smtClean="0"/>
              <a:t>I</a:t>
            </a:r>
            <a:r>
              <a:rPr lang="ru-RU" sz="3600" dirty="0" err="1" smtClean="0"/>
              <a:t>ес</a:t>
            </a:r>
            <a:r>
              <a:rPr lang="ru-RU" sz="3600" dirty="0" smtClean="0"/>
              <a:t>);</a:t>
            </a:r>
            <a:endParaRPr lang="ru-RU" sz="3600" dirty="0" smtClean="0"/>
          </a:p>
          <a:p>
            <a:r>
              <a:rPr lang="ru-RU" sz="3600" dirty="0" smtClean="0"/>
              <a:t>2</a:t>
            </a:r>
            <a:r>
              <a:rPr lang="ru-RU" sz="3600" dirty="0" smtClean="0"/>
              <a:t>. Х</a:t>
            </a:r>
            <a:r>
              <a:rPr lang="en-US" sz="3600" dirty="0" smtClean="0"/>
              <a:t>I</a:t>
            </a:r>
            <a:r>
              <a:rPr lang="ru-RU" sz="3600" dirty="0" err="1" smtClean="0"/>
              <a:t>янчи</a:t>
            </a:r>
            <a:r>
              <a:rPr lang="ru-RU" sz="3600" dirty="0" smtClean="0"/>
              <a:t> 237 ( </a:t>
            </a:r>
            <a:r>
              <a:rPr lang="ru-RU" sz="3600" dirty="0" err="1" smtClean="0"/>
              <a:t>белк</a:t>
            </a:r>
            <a:r>
              <a:rPr lang="en-US" sz="3600" dirty="0" smtClean="0"/>
              <a:t>I</a:t>
            </a:r>
            <a:r>
              <a:rPr lang="ru-RU" sz="3600" dirty="0" err="1" smtClean="0"/>
              <a:t>ес</a:t>
            </a:r>
            <a:r>
              <a:rPr lang="ru-RU" sz="3600" dirty="0" smtClean="0"/>
              <a:t>);</a:t>
            </a:r>
            <a:endParaRPr lang="ru-RU" sz="3600" b="1" dirty="0" smtClean="0">
              <a:solidFill>
                <a:srgbClr val="FF0000"/>
              </a:solidFill>
            </a:endParaRPr>
          </a:p>
          <a:p>
            <a:pPr marL="514350" indent="-514350"/>
            <a:endParaRPr lang="ru-RU" sz="2800" b="1" dirty="0" smtClean="0">
              <a:solidFill>
                <a:srgbClr val="002060"/>
              </a:solidFill>
            </a:endParaRPr>
          </a:p>
          <a:p>
            <a:pPr marL="514350" indent="-514350">
              <a:buAutoNum type="arabicParenR"/>
            </a:pPr>
            <a:endParaRPr lang="ru-RU" sz="3200" b="1" dirty="0" smtClean="0">
              <a:solidFill>
                <a:srgbClr val="002060"/>
              </a:solidFill>
            </a:endParaRPr>
          </a:p>
          <a:p>
            <a:endParaRPr lang="ru-RU" sz="40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552" y="0"/>
            <a:ext cx="8208912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III. </a:t>
            </a:r>
            <a:r>
              <a:rPr lang="ru-RU" sz="3200" b="1" dirty="0" err="1" smtClean="0">
                <a:solidFill>
                  <a:srgbClr val="FF0000"/>
                </a:solidFill>
              </a:rPr>
              <a:t>Гьарси</a:t>
            </a:r>
            <a:r>
              <a:rPr lang="ru-RU" sz="3200" b="1" dirty="0" smtClean="0">
                <a:solidFill>
                  <a:srgbClr val="FF0000"/>
                </a:solidFill>
              </a:rPr>
              <a:t> ах1енти </a:t>
            </a:r>
            <a:r>
              <a:rPr lang="ru-RU" sz="3200" b="1" dirty="0" err="1" smtClean="0">
                <a:solidFill>
                  <a:srgbClr val="FF0000"/>
                </a:solidFill>
              </a:rPr>
              <a:t>гъайличилти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предложениеби</a:t>
            </a:r>
            <a:r>
              <a:rPr lang="ru-RU" sz="3200" b="1" dirty="0" smtClean="0">
                <a:solidFill>
                  <a:srgbClr val="FF0000"/>
                </a:solidFill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</a:rPr>
              <a:t>даргес</a:t>
            </a:r>
            <a:r>
              <a:rPr lang="ru-RU" sz="3200" b="1" dirty="0" smtClean="0">
                <a:solidFill>
                  <a:srgbClr val="FF0000"/>
                </a:solidFill>
              </a:rPr>
              <a:t>:</a:t>
            </a:r>
          </a:p>
          <a:p>
            <a:pPr marL="514350" indent="-514350">
              <a:buAutoNum type="arabicPeriod"/>
            </a:pPr>
            <a:r>
              <a:rPr lang="ru-RU" sz="3200" b="1" dirty="0" smtClean="0">
                <a:solidFill>
                  <a:srgbClr val="7030A0"/>
                </a:solidFill>
              </a:rPr>
              <a:t>«</a:t>
            </a:r>
            <a:r>
              <a:rPr lang="ru-RU" sz="3200" b="1" dirty="0" err="1" smtClean="0">
                <a:solidFill>
                  <a:srgbClr val="7030A0"/>
                </a:solidFill>
              </a:rPr>
              <a:t>Айзес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замана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баили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саби</a:t>
            </a:r>
            <a:r>
              <a:rPr lang="ru-RU" sz="3200" b="1" dirty="0" smtClean="0">
                <a:solidFill>
                  <a:srgbClr val="7030A0"/>
                </a:solidFill>
              </a:rPr>
              <a:t>», - </a:t>
            </a:r>
            <a:r>
              <a:rPr lang="ru-RU" sz="3200" b="1" dirty="0" err="1" smtClean="0">
                <a:solidFill>
                  <a:srgbClr val="7030A0"/>
                </a:solidFill>
              </a:rPr>
              <a:t>иб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нешли</a:t>
            </a:r>
            <a:r>
              <a:rPr lang="ru-RU" sz="3200" b="1" dirty="0" smtClean="0">
                <a:solidFill>
                  <a:srgbClr val="7030A0"/>
                </a:solidFill>
              </a:rPr>
              <a:t> </a:t>
            </a:r>
            <a:r>
              <a:rPr lang="ru-RU" sz="3200" b="1" dirty="0" err="1" smtClean="0">
                <a:solidFill>
                  <a:srgbClr val="7030A0"/>
                </a:solidFill>
              </a:rPr>
              <a:t>уршилизи</a:t>
            </a:r>
            <a:r>
              <a:rPr lang="ru-RU" sz="3200" b="1" dirty="0" smtClean="0">
                <a:solidFill>
                  <a:srgbClr val="7030A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Хъули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чарулхъух1ели,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уршира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савка или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Паризатли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6">
                    <a:lumMod val="50000"/>
                  </a:schemeClr>
                </a:solidFill>
              </a:rPr>
              <a:t>буриб</a:t>
            </a:r>
            <a:r>
              <a:rPr lang="ru-RU" sz="3200" b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ru-RU" sz="3200" b="1" dirty="0" err="1" smtClean="0">
                <a:solidFill>
                  <a:srgbClr val="0070C0"/>
                </a:solidFill>
              </a:rPr>
              <a:t>Нуни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шула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кьимат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касира</a:t>
            </a:r>
            <a:r>
              <a:rPr lang="ru-RU" sz="3200" b="1" dirty="0" smtClean="0">
                <a:solidFill>
                  <a:srgbClr val="0070C0"/>
                </a:solidFill>
              </a:rPr>
              <a:t> или </a:t>
            </a:r>
            <a:r>
              <a:rPr lang="ru-RU" sz="3200" b="1" dirty="0" err="1" smtClean="0">
                <a:solidFill>
                  <a:srgbClr val="0070C0"/>
                </a:solidFill>
              </a:rPr>
              <a:t>буриб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рурсили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 smtClean="0">
                <a:solidFill>
                  <a:srgbClr val="0070C0"/>
                </a:solidFill>
              </a:rPr>
              <a:t>нешлизи</a:t>
            </a:r>
            <a:r>
              <a:rPr lang="ru-RU" sz="3200" b="1" dirty="0" smtClean="0">
                <a:solidFill>
                  <a:srgbClr val="0070C0"/>
                </a:solidFill>
              </a:rPr>
              <a:t>.</a:t>
            </a:r>
          </a:p>
          <a:p>
            <a:pPr marL="514350" indent="-514350">
              <a:buAutoNum type="arabicPeriod"/>
            </a:pP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Къичини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вявъиб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 «Т</a:t>
            </a:r>
            <a:r>
              <a:rPr lang="en-US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ашизи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гьари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урцури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х1у </a:t>
            </a:r>
            <a:r>
              <a:rPr lang="ru-RU" sz="3200" b="1" dirty="0" err="1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нуни</a:t>
            </a:r>
            <a:r>
              <a:rPr lang="ru-RU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!» </a:t>
            </a:r>
          </a:p>
          <a:p>
            <a:pPr marL="514350" indent="-514350">
              <a:buAutoNum type="arabicPeriod"/>
            </a:pPr>
            <a:r>
              <a:rPr lang="ru-RU" sz="3200" b="1" dirty="0" err="1" smtClean="0">
                <a:solidFill>
                  <a:schemeClr val="accent4">
                    <a:lumMod val="50000"/>
                  </a:schemeClr>
                </a:solidFill>
              </a:rPr>
              <a:t>Кьукьнадбиубти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4">
                    <a:lumMod val="50000"/>
                  </a:schemeClr>
                </a:solidFill>
              </a:rPr>
              <a:t>хъубзурачи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accent4">
                    <a:lumMod val="50000"/>
                  </a:schemeClr>
                </a:solidFill>
              </a:rPr>
              <a:t>гъамирули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, ил вик1улри, чуни х1ялумц1айчилра </a:t>
            </a:r>
            <a:r>
              <a:rPr lang="ru-RU" sz="3200" b="1" dirty="0" err="1" smtClean="0">
                <a:solidFill>
                  <a:schemeClr val="accent4">
                    <a:lumMod val="50000"/>
                  </a:schemeClr>
                </a:solidFill>
              </a:rPr>
              <a:t>сабурбарая</a:t>
            </a:r>
            <a:r>
              <a:rPr lang="ru-RU" sz="3200" b="1" dirty="0" smtClean="0">
                <a:solidFill>
                  <a:schemeClr val="accent4">
                    <a:lumMod val="50000"/>
                  </a:schemeClr>
                </a:solidFill>
              </a:rPr>
              <a:t> или.</a:t>
            </a:r>
            <a:endParaRPr lang="ru-RU" sz="3200" b="1" dirty="0" smtClean="0">
              <a:solidFill>
                <a:schemeClr val="accent4">
                  <a:lumMod val="50000"/>
                </a:schemeClr>
              </a:solidFill>
            </a:endParaRPr>
          </a:p>
          <a:p>
            <a:endParaRPr lang="en-US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flipH="1">
            <a:off x="9125712" y="7245424"/>
            <a:ext cx="496418" cy="416808"/>
          </a:xfrm>
          <a:prstGeom prst="rect">
            <a:avLst/>
          </a:prstGeom>
        </p:spPr>
      </p:pic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95736" y="3622521"/>
            <a:ext cx="4518416" cy="4770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7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637097"/>
            <a:ext cx="91440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Кроссворд </a:t>
            </a:r>
            <a:r>
              <a:rPr kumimoji="0" lang="ru-RU" sz="48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арзая</a:t>
            </a:r>
            <a:endParaRPr kumimoji="0" lang="ru-RU" sz="4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707287"/>
            <a:ext cx="91440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ВЯВ                                                               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2.Х1ЯРП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3.ЧАРХ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4.АХ1ЕРСИ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5.ЗАБ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6.РУХЪНА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7.ДЕРГЪ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076056" y="1844824"/>
          <a:ext cx="3168351" cy="2922121"/>
        </p:xfrm>
        <a:graphic>
          <a:graphicData uri="http://schemas.openxmlformats.org/drawingml/2006/table">
            <a:tbl>
              <a:tblPr/>
              <a:tblGrid>
                <a:gridCol w="515100"/>
                <a:gridCol w="495663"/>
                <a:gridCol w="544257"/>
                <a:gridCol w="602569"/>
                <a:gridCol w="505381"/>
                <a:gridCol w="505381"/>
              </a:tblGrid>
              <a:tr h="38693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>
                          <a:latin typeface="Calibri"/>
                          <a:ea typeface="Calibri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565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44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047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445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605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40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" y="15240"/>
            <a:ext cx="9125712" cy="682752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899592" y="1772816"/>
            <a:ext cx="734481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Дерхъаб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вик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ус,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нешла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мез,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Бургьаб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нарт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ва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г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янт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ик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а.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Дарган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дугьбала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далай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b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Гьари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уртахъ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 , бит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ru-RU" sz="3200" b="1" dirty="0" err="1" smtClean="0">
                <a:solidFill>
                  <a:schemeClr val="tx2">
                    <a:lumMod val="75000"/>
                  </a:schemeClr>
                </a:solidFill>
              </a:rPr>
              <a:t>ак</a:t>
            </a:r>
            <a:r>
              <a:rPr lang="en-US" sz="3200" b="1" dirty="0" smtClean="0">
                <a:solidFill>
                  <a:schemeClr val="tx2">
                    <a:lumMod val="75000"/>
                  </a:schemeClr>
                </a:solidFill>
              </a:rPr>
              <a:t>I</a:t>
            </a:r>
            <a:r>
              <a:rPr lang="ru-RU" sz="3200" b="1" dirty="0" smtClean="0">
                <a:solidFill>
                  <a:schemeClr val="tx2">
                    <a:lumMod val="75000"/>
                  </a:schemeClr>
                </a:solidFill>
              </a:rPr>
              <a:t>а!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                                     </a:t>
            </a:r>
            <a:r>
              <a:rPr lang="ru-RU" sz="3200" b="1" dirty="0" smtClean="0">
                <a:solidFill>
                  <a:srgbClr val="FF0000"/>
                </a:solidFill>
              </a:rPr>
              <a:t>Р. </a:t>
            </a:r>
            <a:r>
              <a:rPr lang="ru-RU" sz="3200" b="1" dirty="0" err="1" smtClean="0">
                <a:solidFill>
                  <a:srgbClr val="FF0000"/>
                </a:solidFill>
              </a:rPr>
              <a:t>Адамадзиев</a:t>
            </a:r>
            <a:endParaRPr lang="ru-RU" sz="3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416</TotalTime>
  <Words>258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Баркалла!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Халимат</cp:lastModifiedBy>
  <cp:revision>47</cp:revision>
  <dcterms:created xsi:type="dcterms:W3CDTF">2015-02-17T06:13:18Z</dcterms:created>
  <dcterms:modified xsi:type="dcterms:W3CDTF">2020-02-19T19:13:19Z</dcterms:modified>
</cp:coreProperties>
</file>