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1" r:id="rId8"/>
    <p:sldId id="262" r:id="rId9"/>
    <p:sldId id="269" r:id="rId10"/>
    <p:sldId id="270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03E52-6753-476A-9D32-CFD3A28FB93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6A55E-8063-4393-B494-8C925DA121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12" cy="6827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41277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</a:rPr>
              <a:t>Нагагь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жяг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r>
              <a:rPr lang="ru-RU" sz="4800" b="1" dirty="0" smtClean="0">
                <a:solidFill>
                  <a:srgbClr val="FF0000"/>
                </a:solidFill>
              </a:rPr>
              <a:t>ял </a:t>
            </a:r>
            <a:r>
              <a:rPr lang="ru-RU" sz="48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4800" b="1" dirty="0" smtClean="0">
                <a:solidFill>
                  <a:srgbClr val="FF0000"/>
                </a:solidFill>
              </a:rPr>
              <a:t> мез </a:t>
            </a:r>
            <a:r>
              <a:rPr lang="ru-RU" sz="4800" b="1" dirty="0" err="1" smtClean="0">
                <a:solidFill>
                  <a:srgbClr val="FF0000"/>
                </a:solidFill>
              </a:rPr>
              <a:t>дубк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r>
              <a:rPr lang="ru-RU" sz="4800" b="1" dirty="0" err="1" smtClean="0">
                <a:solidFill>
                  <a:srgbClr val="FF0000"/>
                </a:solidFill>
              </a:rPr>
              <a:t>алли</a:t>
            </a:r>
            <a:r>
              <a:rPr lang="ru-RU" sz="4800" b="1" dirty="0" smtClean="0">
                <a:solidFill>
                  <a:srgbClr val="FF0000"/>
                </a:solidFill>
              </a:rPr>
              <a:t>, </a:t>
            </a:r>
            <a:r>
              <a:rPr lang="ru-RU" sz="4800" b="1" dirty="0" err="1" smtClean="0">
                <a:solidFill>
                  <a:srgbClr val="FF0000"/>
                </a:solidFill>
              </a:rPr>
              <a:t>х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r>
              <a:rPr lang="ru-RU" sz="4800" b="1" dirty="0" err="1" smtClean="0">
                <a:solidFill>
                  <a:srgbClr val="FF0000"/>
                </a:solidFill>
              </a:rPr>
              <a:t>ядурлира</a:t>
            </a:r>
            <a:r>
              <a:rPr lang="ru-RU" sz="4800" b="1" dirty="0" smtClean="0">
                <a:solidFill>
                  <a:srgbClr val="FF0000"/>
                </a:solidFill>
              </a:rPr>
              <a:t>     </a:t>
            </a:r>
            <a:r>
              <a:rPr lang="ru-RU" sz="4800" b="1" dirty="0" err="1" smtClean="0">
                <a:solidFill>
                  <a:srgbClr val="FF0000"/>
                </a:solidFill>
              </a:rPr>
              <a:t>ишбарх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r>
              <a:rPr lang="ru-RU" sz="4800" b="1" dirty="0" smtClean="0">
                <a:solidFill>
                  <a:srgbClr val="FF0000"/>
                </a:solidFill>
              </a:rPr>
              <a:t>и ну </a:t>
            </a:r>
            <a:r>
              <a:rPr lang="ru-RU" sz="4800" b="1" dirty="0" err="1" smtClean="0">
                <a:solidFill>
                  <a:srgbClr val="FF0000"/>
                </a:solidFill>
              </a:rPr>
              <a:t>х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r>
              <a:rPr lang="ru-RU" sz="4800" b="1" dirty="0" err="1" smtClean="0">
                <a:solidFill>
                  <a:srgbClr val="FF0000"/>
                </a:solidFill>
              </a:rPr>
              <a:t>ябла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кархес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Расул Х</a:t>
            </a:r>
            <a:r>
              <a:rPr lang="en-US" sz="4800" b="1" i="1" dirty="0" smtClean="0">
                <a:solidFill>
                  <a:srgbClr val="002060"/>
                </a:solidFill>
              </a:rPr>
              <a:t>I</a:t>
            </a:r>
            <a:r>
              <a:rPr lang="ru-RU" sz="4800" b="1" i="1" dirty="0" err="1" smtClean="0">
                <a:solidFill>
                  <a:srgbClr val="002060"/>
                </a:solidFill>
              </a:rPr>
              <a:t>ямзатов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III. </a:t>
            </a:r>
            <a:r>
              <a:rPr lang="ru-RU" sz="3200" b="1" dirty="0" smtClean="0">
                <a:solidFill>
                  <a:srgbClr val="FF0000"/>
                </a:solidFill>
              </a:rPr>
              <a:t>а)</a:t>
            </a:r>
            <a:r>
              <a:rPr lang="ru-RU" sz="3200" b="1" dirty="0" err="1" smtClean="0">
                <a:solidFill>
                  <a:srgbClr val="002060"/>
                </a:solidFill>
              </a:rPr>
              <a:t>Назмулизир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аги-кьяйдаби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даргес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Ца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нешла</a:t>
            </a:r>
            <a:r>
              <a:rPr lang="ru-RU" sz="2400" b="1" dirty="0" smtClean="0">
                <a:solidFill>
                  <a:srgbClr val="002060"/>
                </a:solidFill>
              </a:rPr>
              <a:t> х1ябал дурх1я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</a:rPr>
              <a:t>яярли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дурабухъун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Ахъил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шурла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лесличи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Лачинна</a:t>
            </a:r>
            <a:r>
              <a:rPr lang="ru-RU" sz="2400" b="1" dirty="0" smtClean="0">
                <a:solidFill>
                  <a:srgbClr val="002060"/>
                </a:solidFill>
              </a:rPr>
              <a:t> дурх1ни </a:t>
            </a:r>
            <a:r>
              <a:rPr lang="ru-RU" sz="2400" b="1" dirty="0" err="1" smtClean="0">
                <a:solidFill>
                  <a:srgbClr val="002060"/>
                </a:solidFill>
              </a:rPr>
              <a:t>касес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б)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Предложениела</a:t>
            </a:r>
            <a:r>
              <a:rPr lang="ru-RU" sz="3200" b="1" dirty="0" smtClean="0">
                <a:solidFill>
                  <a:srgbClr val="002060"/>
                </a:solidFill>
              </a:rPr>
              <a:t> разбор дураберк1ес:</a:t>
            </a:r>
          </a:p>
          <a:p>
            <a:r>
              <a:rPr lang="ru-RU" sz="2400" b="1" i="1" dirty="0" err="1" smtClean="0">
                <a:solidFill>
                  <a:srgbClr val="C00000"/>
                </a:solidFill>
              </a:rPr>
              <a:t>Кьакьалавад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хъярхъли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вишт1аси дурх1я </a:t>
            </a:r>
            <a:r>
              <a:rPr lang="ru-RU" sz="2400" b="1" dirty="0" err="1" smtClean="0">
                <a:solidFill>
                  <a:srgbClr val="002060"/>
                </a:solidFill>
              </a:rPr>
              <a:t>дуравхъун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7662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764705"/>
            <a:ext cx="720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Кроссворд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арзая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Дагьричевси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.                                      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Нясдеш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агарси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Урк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иличиб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лебси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мух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лили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дурайуси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4. 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янчи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ейган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узес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ейган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Абдал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ламус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агарси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7. Х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улк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уси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6055" y="1700809"/>
          <a:ext cx="3511732" cy="4955121"/>
        </p:xfrm>
        <a:graphic>
          <a:graphicData uri="http://schemas.openxmlformats.org/drawingml/2006/table">
            <a:tbl>
              <a:tblPr/>
              <a:tblGrid>
                <a:gridCol w="459885"/>
                <a:gridCol w="109015"/>
                <a:gridCol w="250010"/>
                <a:gridCol w="376757"/>
                <a:gridCol w="372579"/>
                <a:gridCol w="355169"/>
                <a:gridCol w="361909"/>
                <a:gridCol w="313385"/>
                <a:gridCol w="372604"/>
                <a:gridCol w="307187"/>
                <a:gridCol w="233232"/>
              </a:tblGrid>
              <a:tr h="39764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u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7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770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93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306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b="1" u="none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5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355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60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6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31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01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77281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Дерхъаб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ус,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нешла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мез,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Бургьаб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нарт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г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янт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ик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Дарган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дугьбала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далай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Гьари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уртахъ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, бит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ак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Р. </a:t>
            </a:r>
            <a:r>
              <a:rPr lang="ru-RU" sz="3200" b="1" dirty="0" err="1" smtClean="0">
                <a:solidFill>
                  <a:srgbClr val="FF0000"/>
                </a:solidFill>
              </a:rPr>
              <a:t>Адамадзиев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9600" dirty="0" err="1" smtClean="0"/>
              <a:t>Баркалла</a:t>
            </a:r>
            <a:r>
              <a:rPr lang="ru-RU" sz="9600" dirty="0" smtClean="0"/>
              <a:t>!</a:t>
            </a:r>
            <a:endParaRPr lang="ru-RU" sz="96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566695"/>
              </p:ext>
            </p:extLst>
          </p:nvPr>
        </p:nvGraphicFramePr>
        <p:xfrm>
          <a:off x="2555776" y="4437112"/>
          <a:ext cx="3249613" cy="685800"/>
        </p:xfrm>
        <a:graphic>
          <a:graphicData uri="http://schemas.openxmlformats.org/presentationml/2006/ole">
            <p:oleObj spid="_x0000_s1026" name="Объект упаковщика для оболочки" showAsIcon="1" r:id="rId3" imgW="3249000" imgH="685800" progId="Package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566695"/>
              </p:ext>
            </p:extLst>
          </p:nvPr>
        </p:nvGraphicFramePr>
        <p:xfrm>
          <a:off x="2627784" y="4581128"/>
          <a:ext cx="3249613" cy="685800"/>
        </p:xfrm>
        <a:graphic>
          <a:graphicData uri="http://schemas.openxmlformats.org/presentationml/2006/ole">
            <p:oleObj spid="_x0000_s1027" name="Объект упаковщика для оболочки" showAsIcon="1" r:id="rId4" imgW="32490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11838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712879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3600" b="1" dirty="0" err="1" smtClean="0">
                <a:solidFill>
                  <a:srgbClr val="FF0000"/>
                </a:solidFill>
              </a:rPr>
              <a:t>Делч</a:t>
            </a:r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ru-RU" sz="3600" b="1" dirty="0" err="1" smtClean="0">
                <a:solidFill>
                  <a:srgbClr val="FF0000"/>
                </a:solidFill>
              </a:rPr>
              <a:t>унти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err="1" smtClean="0">
                <a:solidFill>
                  <a:srgbClr val="FF0000"/>
                </a:solidFill>
              </a:rPr>
              <a:t>гьандикахъни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Предложениела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членти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чула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даража</a:t>
            </a:r>
            <a:r>
              <a:rPr lang="ru-RU" sz="3200" b="1" dirty="0" smtClean="0">
                <a:solidFill>
                  <a:srgbClr val="002060"/>
                </a:solidFill>
              </a:rPr>
              <a:t> х1ясибли чум </a:t>
            </a:r>
            <a:r>
              <a:rPr lang="ru-RU" sz="3200" b="1" dirty="0" err="1" smtClean="0">
                <a:solidFill>
                  <a:srgbClr val="002060"/>
                </a:solidFill>
              </a:rPr>
              <a:t>кьукьяличи</a:t>
            </a:r>
            <a:r>
              <a:rPr lang="ru-RU" sz="3200" b="1" dirty="0" smtClean="0">
                <a:solidFill>
                  <a:srgbClr val="002060"/>
                </a:solidFill>
              </a:rPr>
              <a:t> дурт1утив?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-</a:t>
            </a:r>
            <a:r>
              <a:rPr lang="ru-RU" sz="3200" b="1" dirty="0" err="1" smtClean="0">
                <a:solidFill>
                  <a:srgbClr val="002060"/>
                </a:solidFill>
              </a:rPr>
              <a:t>Сегъунти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сарив</a:t>
            </a:r>
            <a:r>
              <a:rPr lang="ru-RU" sz="3200" b="1" dirty="0" smtClean="0">
                <a:solidFill>
                  <a:srgbClr val="002060"/>
                </a:solidFill>
              </a:rPr>
              <a:t> бек1 </a:t>
            </a:r>
            <a:r>
              <a:rPr lang="ru-RU" sz="3200" b="1" dirty="0" err="1" smtClean="0">
                <a:solidFill>
                  <a:srgbClr val="002060"/>
                </a:solidFill>
              </a:rPr>
              <a:t>членти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-</a:t>
            </a:r>
            <a:r>
              <a:rPr lang="ru-RU" sz="3200" b="1" dirty="0" err="1" smtClean="0">
                <a:solidFill>
                  <a:srgbClr val="002060"/>
                </a:solidFill>
              </a:rPr>
              <a:t>Сегъунти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сарив</a:t>
            </a:r>
            <a:r>
              <a:rPr lang="ru-RU" sz="3200" b="1" dirty="0" smtClean="0">
                <a:solidFill>
                  <a:srgbClr val="002060"/>
                </a:solidFill>
              </a:rPr>
              <a:t> к1иибил </a:t>
            </a:r>
            <a:r>
              <a:rPr lang="ru-RU" sz="3200" b="1" dirty="0" err="1" smtClean="0">
                <a:solidFill>
                  <a:srgbClr val="002060"/>
                </a:solidFill>
              </a:rPr>
              <a:t>даражала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членти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err="1" smtClean="0">
                <a:solidFill>
                  <a:srgbClr val="002060"/>
                </a:solidFill>
              </a:rPr>
              <a:t>Гьар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предложениела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членничила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определениеби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дурес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- </a:t>
            </a:r>
            <a:r>
              <a:rPr lang="ru-RU" sz="3200" b="1" dirty="0" err="1" smtClean="0">
                <a:solidFill>
                  <a:srgbClr val="002060"/>
                </a:solidFill>
              </a:rPr>
              <a:t>Гьари,дурх</a:t>
            </a:r>
            <a:r>
              <a:rPr lang="en-US" sz="3200" b="1" dirty="0" smtClean="0">
                <a:solidFill>
                  <a:srgbClr val="002060"/>
                </a:solidFill>
              </a:rPr>
              <a:t>I</a:t>
            </a:r>
            <a:r>
              <a:rPr lang="ru-RU" sz="3200" b="1" dirty="0" smtClean="0">
                <a:solidFill>
                  <a:srgbClr val="002060"/>
                </a:solidFill>
              </a:rPr>
              <a:t>ни, </a:t>
            </a:r>
            <a:r>
              <a:rPr lang="ru-RU" sz="3200" b="1" dirty="0" err="1" smtClean="0">
                <a:solidFill>
                  <a:srgbClr val="002060"/>
                </a:solidFill>
              </a:rPr>
              <a:t>пикридирех</a:t>
            </a:r>
            <a:r>
              <a:rPr lang="en-US" sz="3200" b="1" dirty="0" smtClean="0">
                <a:solidFill>
                  <a:srgbClr val="002060"/>
                </a:solidFill>
              </a:rPr>
              <a:t>I</a:t>
            </a:r>
            <a:r>
              <a:rPr lang="ru-RU" sz="3200" b="1" dirty="0" smtClean="0">
                <a:solidFill>
                  <a:srgbClr val="002060"/>
                </a:solidFill>
              </a:rPr>
              <a:t>е 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предложениеби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 1)т1инт1си ах1енси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 2)т1инт1си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7590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7056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Дугьбала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чебкад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х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янчи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дураберк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ни.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Дудеш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столла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гьала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кайиб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шишала</a:t>
            </a:r>
            <a:r>
              <a:rPr lang="ru-RU" sz="3200" b="1" dirty="0" smtClean="0">
                <a:solidFill>
                  <a:srgbClr val="002060"/>
                </a:solidFill>
              </a:rPr>
              <a:t> х1улби </a:t>
            </a:r>
            <a:r>
              <a:rPr lang="ru-RU" sz="3200" b="1" dirty="0" err="1" smtClean="0">
                <a:solidFill>
                  <a:srgbClr val="002060"/>
                </a:solidFill>
              </a:rPr>
              <a:t>даршиб</a:t>
            </a:r>
            <a:r>
              <a:rPr lang="ru-RU" sz="3200" b="1" dirty="0" smtClean="0">
                <a:solidFill>
                  <a:srgbClr val="002060"/>
                </a:solidFill>
              </a:rPr>
              <a:t>, газета </a:t>
            </a:r>
            <a:r>
              <a:rPr lang="ru-RU" sz="3200" b="1" dirty="0" err="1" smtClean="0">
                <a:solidFill>
                  <a:srgbClr val="002060"/>
                </a:solidFill>
              </a:rPr>
              <a:t>някълизи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касиб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ва</a:t>
            </a:r>
            <a:r>
              <a:rPr lang="ru-RU" sz="3200" b="1" dirty="0" smtClean="0">
                <a:solidFill>
                  <a:srgbClr val="002060"/>
                </a:solidFill>
              </a:rPr>
              <a:t> уч1ес вех1ихьиб.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Предложениелизир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даргес</a:t>
            </a:r>
            <a:r>
              <a:rPr lang="ru-RU" sz="3200" b="1" dirty="0" smtClean="0">
                <a:solidFill>
                  <a:srgbClr val="002060"/>
                </a:solidFill>
              </a:rPr>
              <a:t> подлежащее, сказуемое, объект, дополнение.)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712" cy="7677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48478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Тема :  </a:t>
            </a: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Аги-кьяйда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ru-RU" sz="3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Дарсла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мурадуни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аги-кьяйдала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журабачил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дурх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   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тянишбиахъни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жура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кабилзахъес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бурсибарни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дурх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пикрибик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нила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даража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гьалабях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арбукни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нешла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мезличи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диги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имц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адиахъни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200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Аги-кьяйда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предложениела</a:t>
            </a:r>
            <a:r>
              <a:rPr lang="ru-RU" sz="2400" b="1" dirty="0" smtClean="0">
                <a:solidFill>
                  <a:srgbClr val="002060"/>
                </a:solidFill>
              </a:rPr>
              <a:t> к1иибил </a:t>
            </a:r>
            <a:r>
              <a:rPr lang="ru-RU" sz="2400" b="1" dirty="0" err="1" smtClean="0">
                <a:solidFill>
                  <a:srgbClr val="002060"/>
                </a:solidFill>
              </a:rPr>
              <a:t>даражала</a:t>
            </a:r>
            <a:r>
              <a:rPr lang="ru-RU" sz="2400" b="1" dirty="0" smtClean="0">
                <a:solidFill>
                  <a:srgbClr val="002060"/>
                </a:solidFill>
              </a:rPr>
              <a:t> член </a:t>
            </a:r>
            <a:r>
              <a:rPr lang="ru-RU" sz="2400" b="1" dirty="0" err="1" smtClean="0">
                <a:solidFill>
                  <a:srgbClr val="002060"/>
                </a:solidFill>
              </a:rPr>
              <a:t>саби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суненира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баркьуди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сегъуна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аги-кьяйдализиб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мурт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чинаб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секьяйда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ва</a:t>
            </a:r>
            <a:r>
              <a:rPr lang="ru-RU" sz="2400" b="1" dirty="0" smtClean="0">
                <a:solidFill>
                  <a:srgbClr val="002060"/>
                </a:solidFill>
              </a:rPr>
              <a:t> се </a:t>
            </a:r>
            <a:r>
              <a:rPr lang="ru-RU" sz="2400" b="1" dirty="0" err="1" smtClean="0">
                <a:solidFill>
                  <a:srgbClr val="002060"/>
                </a:solidFill>
              </a:rPr>
              <a:t>мурадли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кабиркулил</a:t>
            </a:r>
            <a:r>
              <a:rPr lang="ru-RU" sz="2400" b="1" dirty="0" smtClean="0">
                <a:solidFill>
                  <a:srgbClr val="002060"/>
                </a:solidFill>
              </a:rPr>
              <a:t>, сек1ал </a:t>
            </a:r>
            <a:r>
              <a:rPr lang="ru-RU" sz="2400" b="1" dirty="0" err="1" smtClean="0">
                <a:solidFill>
                  <a:srgbClr val="002060"/>
                </a:solidFill>
              </a:rPr>
              <a:t>сегъуна</a:t>
            </a:r>
            <a:r>
              <a:rPr lang="ru-RU" sz="2400" b="1" dirty="0" smtClean="0">
                <a:solidFill>
                  <a:srgbClr val="002060"/>
                </a:solidFill>
              </a:rPr>
              <a:t> х1яйчиб, се </a:t>
            </a:r>
            <a:r>
              <a:rPr lang="ru-RU" sz="2400" b="1" dirty="0" err="1" smtClean="0">
                <a:solidFill>
                  <a:srgbClr val="002060"/>
                </a:solidFill>
              </a:rPr>
              <a:t>даражаличиб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сабил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чебиахъуси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Масала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Х1уни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даг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зянкъдяхъири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Даг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нуни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зянкъдяхъира</a:t>
            </a:r>
            <a:r>
              <a:rPr lang="ru-RU" sz="2400" b="1" dirty="0" smtClean="0">
                <a:solidFill>
                  <a:srgbClr val="002060"/>
                </a:solidFill>
              </a:rPr>
              <a:t>. Х1уни </a:t>
            </a:r>
            <a:r>
              <a:rPr lang="ru-RU" sz="2400" b="1" dirty="0" err="1" smtClean="0">
                <a:solidFill>
                  <a:srgbClr val="002060"/>
                </a:solidFill>
              </a:rPr>
              <a:t>зянкъдяхъири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даг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" y="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0567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Аги-кьяйдала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суалти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</a:rPr>
              <a:t>секьяйда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-сен </a:t>
            </a:r>
            <a:r>
              <a:rPr lang="ru-RU" sz="2400" b="1" dirty="0" err="1" smtClean="0">
                <a:solidFill>
                  <a:srgbClr val="002060"/>
                </a:solidFill>
              </a:rPr>
              <a:t>сен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</a:rPr>
              <a:t>сецад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-се тях1ярли?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</a:rPr>
              <a:t>мурт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-чина?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</a:rPr>
              <a:t>чинаб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-чинабях1?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-се </a:t>
            </a:r>
            <a:r>
              <a:rPr lang="ru-RU" sz="2400" b="1" dirty="0" err="1" smtClean="0">
                <a:solidFill>
                  <a:srgbClr val="002060"/>
                </a:solidFill>
              </a:rPr>
              <a:t>мурадли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-се </a:t>
            </a:r>
            <a:r>
              <a:rPr lang="ru-RU" sz="2400" b="1" dirty="0" err="1" smtClean="0">
                <a:solidFill>
                  <a:srgbClr val="002060"/>
                </a:solidFill>
              </a:rPr>
              <a:t>кьасли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-се </a:t>
            </a:r>
            <a:r>
              <a:rPr lang="ru-RU" sz="2400" b="1" dirty="0" err="1" smtClean="0">
                <a:solidFill>
                  <a:srgbClr val="002060"/>
                </a:solidFill>
              </a:rPr>
              <a:t>сабабли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</a:p>
          <a:p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5240"/>
            <a:ext cx="9125712" cy="14286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9208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Аги-кьяйда</a:t>
            </a:r>
            <a:r>
              <a:rPr lang="ru-RU" sz="4000" b="1" dirty="0" smtClean="0">
                <a:solidFill>
                  <a:srgbClr val="FF0000"/>
                </a:solidFill>
              </a:rPr>
              <a:t> имц1аливан </a:t>
            </a:r>
            <a:r>
              <a:rPr lang="ru-RU" sz="4000" b="1" dirty="0" err="1" smtClean="0">
                <a:solidFill>
                  <a:srgbClr val="FF0000"/>
                </a:solidFill>
              </a:rPr>
              <a:t>башар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-</a:t>
            </a:r>
            <a:r>
              <a:rPr lang="ru-RU" sz="3600" b="1" dirty="0" err="1" smtClean="0">
                <a:solidFill>
                  <a:srgbClr val="C00000"/>
                </a:solidFill>
              </a:rPr>
              <a:t>наречиели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3200" b="1" i="1" dirty="0" err="1" smtClean="0">
                <a:solidFill>
                  <a:srgbClr val="002060"/>
                </a:solidFill>
              </a:rPr>
              <a:t>Дебали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къугъаси</a:t>
            </a:r>
            <a:r>
              <a:rPr lang="ru-RU" sz="3200" b="1" dirty="0" smtClean="0">
                <a:solidFill>
                  <a:srgbClr val="002060"/>
                </a:solidFill>
              </a:rPr>
              <a:t> урчи </a:t>
            </a:r>
            <a:r>
              <a:rPr lang="ru-RU" sz="3200" b="1" dirty="0" err="1" smtClean="0">
                <a:solidFill>
                  <a:srgbClr val="002060"/>
                </a:solidFill>
              </a:rPr>
              <a:t>асиб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дила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унрани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-</a:t>
            </a:r>
            <a:r>
              <a:rPr lang="ru-RU" sz="3600" b="1" dirty="0" err="1" smtClean="0">
                <a:solidFill>
                  <a:srgbClr val="C00000"/>
                </a:solidFill>
              </a:rPr>
              <a:t>деепричастиели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3200" b="1" dirty="0" err="1" smtClean="0">
                <a:solidFill>
                  <a:srgbClr val="002060"/>
                </a:solidFill>
              </a:rPr>
              <a:t>Неш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къалабарикили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хъули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аррякьун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" y="30480"/>
            <a:ext cx="9125712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980728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err="1" smtClean="0">
                <a:solidFill>
                  <a:srgbClr val="FF0000"/>
                </a:solidFill>
              </a:rPr>
              <a:t>Аги-кьяйдала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жураби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err="1" smtClean="0">
                <a:solidFill>
                  <a:srgbClr val="00B050"/>
                </a:solidFill>
              </a:rPr>
              <a:t>баркьудила</a:t>
            </a:r>
            <a:r>
              <a:rPr lang="ru-RU" sz="2400" b="1" dirty="0" smtClean="0">
                <a:solidFill>
                  <a:srgbClr val="00B050"/>
                </a:solidFill>
              </a:rPr>
              <a:t> куц-х1ял </a:t>
            </a:r>
            <a:r>
              <a:rPr lang="ru-RU" sz="2400" b="1" dirty="0" err="1" smtClean="0">
                <a:solidFill>
                  <a:srgbClr val="00B050"/>
                </a:solidFill>
              </a:rPr>
              <a:t>ва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даража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чедиахъуси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аги-кьяйда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Дила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унра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левг1ев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духуси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сай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-мерла </a:t>
            </a:r>
            <a:r>
              <a:rPr lang="ru-RU" sz="2400" b="1" dirty="0" err="1" smtClean="0">
                <a:solidFill>
                  <a:srgbClr val="00B050"/>
                </a:solidFill>
              </a:rPr>
              <a:t>аги-кьяйда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Ишбарх1и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школализиб</a:t>
            </a:r>
            <a:r>
              <a:rPr lang="ru-RU" sz="2400" b="1" i="1" dirty="0" smtClean="0">
                <a:solidFill>
                  <a:srgbClr val="002060"/>
                </a:solidFill>
              </a:rPr>
              <a:t> субботник дураберк1иб.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err="1" smtClean="0">
                <a:solidFill>
                  <a:srgbClr val="00B050"/>
                </a:solidFill>
              </a:rPr>
              <a:t>заманала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аги-кьяйда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Гьар</a:t>
            </a:r>
            <a:r>
              <a:rPr lang="ru-RU" sz="2400" b="1" i="1" dirty="0" smtClean="0">
                <a:solidFill>
                  <a:srgbClr val="FF0000"/>
                </a:solidFill>
              </a:rPr>
              <a:t> барх1и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нуша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футболличи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дашулра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err="1" smtClean="0">
                <a:solidFill>
                  <a:srgbClr val="00B050"/>
                </a:solidFill>
              </a:rPr>
              <a:t>сабабла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аги-кьяйда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Набчибли</a:t>
            </a:r>
            <a:r>
              <a:rPr lang="ru-RU" sz="2400" b="1" i="1" dirty="0" smtClean="0">
                <a:solidFill>
                  <a:srgbClr val="002060"/>
                </a:solidFill>
              </a:rPr>
              <a:t> х1едра г1ях1деш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бетаур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err="1" smtClean="0">
                <a:solidFill>
                  <a:srgbClr val="00B050"/>
                </a:solidFill>
              </a:rPr>
              <a:t>мурадла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аги-кьяйда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Дармайс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хяла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диъра</a:t>
            </a:r>
            <a:r>
              <a:rPr lang="ru-RU" sz="2400" b="1" i="1" dirty="0" smtClean="0">
                <a:solidFill>
                  <a:srgbClr val="002060"/>
                </a:solidFill>
              </a:rPr>
              <a:t> бука.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13690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Жузличил</a:t>
            </a:r>
            <a:r>
              <a:rPr lang="ru-RU" sz="3600" b="1" dirty="0" smtClean="0">
                <a:solidFill>
                  <a:srgbClr val="FF0000"/>
                </a:solidFill>
              </a:rPr>
              <a:t> х1янчи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&amp;</a:t>
            </a:r>
            <a:r>
              <a:rPr lang="ru-RU" sz="2400" b="1" dirty="0" smtClean="0">
                <a:solidFill>
                  <a:srgbClr val="002060"/>
                </a:solidFill>
              </a:rPr>
              <a:t>47, бях1 152-белч1ахъни)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I.</a:t>
            </a:r>
            <a:r>
              <a:rPr lang="ru-RU" sz="2400" b="1" dirty="0" err="1" smtClean="0">
                <a:solidFill>
                  <a:srgbClr val="002060"/>
                </a:solidFill>
              </a:rPr>
              <a:t>Сагаси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дарс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кагахъни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</a:rPr>
              <a:t>точкабала</a:t>
            </a:r>
            <a:r>
              <a:rPr lang="ru-RU" sz="2400" b="1" dirty="0" smtClean="0">
                <a:solidFill>
                  <a:srgbClr val="002060"/>
                </a:solidFill>
              </a:rPr>
              <a:t> мерла </a:t>
            </a:r>
            <a:r>
              <a:rPr lang="ru-RU" sz="2400" b="1" dirty="0" err="1" smtClean="0">
                <a:solidFill>
                  <a:srgbClr val="002060"/>
                </a:solidFill>
              </a:rPr>
              <a:t>аги-кьяйдаби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кадатес</a:t>
            </a:r>
            <a:r>
              <a:rPr lang="ru-RU" sz="2400" b="1" dirty="0" smtClean="0">
                <a:solidFill>
                  <a:srgbClr val="002060"/>
                </a:solidFill>
              </a:rPr>
              <a:t>):</a:t>
            </a: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1941-1945 </a:t>
            </a:r>
            <a:r>
              <a:rPr lang="ru-RU" sz="2400" b="1" dirty="0" err="1" smtClean="0">
                <a:solidFill>
                  <a:srgbClr val="002060"/>
                </a:solidFill>
              </a:rPr>
              <a:t>ибти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дусмази</a:t>
            </a:r>
            <a:r>
              <a:rPr lang="ru-RU" sz="2400" b="1" dirty="0" smtClean="0">
                <a:solidFill>
                  <a:srgbClr val="002060"/>
                </a:solidFill>
              </a:rPr>
              <a:t>…(</a:t>
            </a:r>
            <a:r>
              <a:rPr lang="ru-RU" sz="2400" b="1" dirty="0" err="1" smtClean="0">
                <a:solidFill>
                  <a:srgbClr val="002060"/>
                </a:solidFill>
              </a:rPr>
              <a:t>сегъунти</a:t>
            </a:r>
            <a:r>
              <a:rPr lang="ru-RU" sz="2400" b="1" dirty="0" smtClean="0">
                <a:solidFill>
                  <a:srgbClr val="002060"/>
                </a:solidFill>
              </a:rPr>
              <a:t>?) </a:t>
            </a:r>
            <a:r>
              <a:rPr lang="ru-RU" sz="2400" b="1" dirty="0" err="1" smtClean="0">
                <a:solidFill>
                  <a:srgbClr val="002060"/>
                </a:solidFill>
              </a:rPr>
              <a:t>дявти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кадикиб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Дурх1нала г1ямру…(</a:t>
            </a:r>
            <a:r>
              <a:rPr lang="ru-RU" sz="2400" b="1" dirty="0" err="1" smtClean="0">
                <a:solidFill>
                  <a:srgbClr val="002060"/>
                </a:solidFill>
              </a:rPr>
              <a:t>сегъунти</a:t>
            </a:r>
            <a:r>
              <a:rPr lang="ru-RU" sz="2400" b="1" dirty="0" smtClean="0">
                <a:solidFill>
                  <a:srgbClr val="002060"/>
                </a:solidFill>
              </a:rPr>
              <a:t>?) </a:t>
            </a:r>
            <a:r>
              <a:rPr lang="ru-RU" sz="2400" b="1" dirty="0" err="1" smtClean="0">
                <a:solidFill>
                  <a:srgbClr val="002060"/>
                </a:solidFill>
              </a:rPr>
              <a:t>диэс</a:t>
            </a:r>
            <a:r>
              <a:rPr lang="ru-RU" sz="2400" b="1" dirty="0" smtClean="0">
                <a:solidFill>
                  <a:srgbClr val="002060"/>
                </a:solidFill>
              </a:rPr>
              <a:t> г1яг1нити сари.</a:t>
            </a: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…(</a:t>
            </a:r>
            <a:r>
              <a:rPr lang="ru-RU" sz="2400" b="1" dirty="0" err="1" smtClean="0">
                <a:solidFill>
                  <a:srgbClr val="002060"/>
                </a:solidFill>
              </a:rPr>
              <a:t>мурт</a:t>
            </a:r>
            <a:r>
              <a:rPr lang="ru-RU" sz="2400" b="1" dirty="0" smtClean="0">
                <a:solidFill>
                  <a:srgbClr val="002060"/>
                </a:solidFill>
              </a:rPr>
              <a:t>?)</a:t>
            </a:r>
            <a:r>
              <a:rPr lang="ru-RU" sz="2400" b="1" dirty="0" err="1" smtClean="0">
                <a:solidFill>
                  <a:srgbClr val="002060"/>
                </a:solidFill>
              </a:rPr>
              <a:t>дурсри</a:t>
            </a:r>
            <a:r>
              <a:rPr lang="ru-RU" sz="2400" b="1" dirty="0" smtClean="0">
                <a:solidFill>
                  <a:srgbClr val="002060"/>
                </a:solidFill>
              </a:rPr>
              <a:t> дуч1ес г1яг1ниси </a:t>
            </a:r>
            <a:r>
              <a:rPr lang="ru-RU" sz="2400" b="1" dirty="0" err="1" smtClean="0">
                <a:solidFill>
                  <a:srgbClr val="002060"/>
                </a:solidFill>
              </a:rPr>
              <a:t>саби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ученикунани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…(чина?)</a:t>
            </a:r>
            <a:r>
              <a:rPr lang="ru-RU" sz="2400" b="1" dirty="0" err="1" smtClean="0">
                <a:solidFill>
                  <a:srgbClr val="002060"/>
                </a:solidFill>
              </a:rPr>
              <a:t>Сагаси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Къаякентла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мерлабиубли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саби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</a:rPr>
              <a:t>II. </a:t>
            </a:r>
            <a:r>
              <a:rPr lang="ru-RU" sz="2400" b="1" dirty="0" err="1" smtClean="0">
                <a:solidFill>
                  <a:srgbClr val="002060"/>
                </a:solidFill>
              </a:rPr>
              <a:t>Х!янчи</a:t>
            </a:r>
            <a:r>
              <a:rPr lang="ru-RU" sz="2400" b="1" dirty="0" smtClean="0">
                <a:solidFill>
                  <a:srgbClr val="002060"/>
                </a:solidFill>
              </a:rPr>
              <a:t> 215</a:t>
            </a:r>
          </a:p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Ищди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аги-кьяйдаби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пайдаладарили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предложениеби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пикридарес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514350" indent="-514350"/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367</TotalTime>
  <Words>449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Поток</vt:lpstr>
      <vt:lpstr>Объект упаковщика для оболочки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Баркалла!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2015-02-17T06:13:18Z</dcterms:created>
  <dcterms:modified xsi:type="dcterms:W3CDTF">2018-02-16T07:33:38Z</dcterms:modified>
</cp:coreProperties>
</file>